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 id="214748366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Proxima Nova"/>
      <p:regular r:id="rId43"/>
      <p:bold r:id="rId44"/>
      <p:italic r:id="rId45"/>
      <p:boldItalic r:id="rId46"/>
    </p:embeddedFont>
    <p:embeddedFont>
      <p:font typeface="Roboto"/>
      <p:regular r:id="rId47"/>
      <p:bold r:id="rId48"/>
      <p:italic r:id="rId49"/>
      <p:boldItalic r:id="rId50"/>
    </p:embeddedFont>
    <p:embeddedFont>
      <p:font typeface="Fira Sans Condensed Light"/>
      <p:regular r:id="rId51"/>
      <p:bold r:id="rId52"/>
      <p:italic r:id="rId53"/>
      <p:boldItalic r:id="rId54"/>
    </p:embeddedFont>
    <p:embeddedFont>
      <p:font typeface="Fira Sans Condensed"/>
      <p:regular r:id="rId55"/>
      <p:bold r:id="rId56"/>
      <p:italic r:id="rId57"/>
      <p:boldItalic r:id="rId58"/>
    </p:embeddedFont>
    <p:embeddedFont>
      <p:font typeface="Proxima Nova Semibold"/>
      <p:regular r:id="rId59"/>
      <p:bold r:id="rId60"/>
      <p:boldItalic r:id="rId61"/>
    </p:embeddedFont>
    <p:embeddedFont>
      <p:font typeface="Raleway Medium"/>
      <p:regular r:id="rId62"/>
      <p:bold r:id="rId63"/>
      <p:italic r:id="rId64"/>
      <p:boldItalic r:id="rId65"/>
    </p:embeddedFont>
    <p:embeddedFont>
      <p:font typeface="Rajdhani"/>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F6181F-19C0-4B6F-88F4-B69FA8C6088B}">
  <a:tblStyle styleId="{3DF6181F-19C0-4B6F-88F4-B69FA8C6088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2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alewayMedium-regular.fntdata"/><Relationship Id="rId61" Type="http://schemas.openxmlformats.org/officeDocument/2006/relationships/font" Target="fonts/ProximaNovaSemibold-boldItalic.fntdata"/><Relationship Id="rId20" Type="http://schemas.openxmlformats.org/officeDocument/2006/relationships/slide" Target="slides/slide13.xml"/><Relationship Id="rId64" Type="http://schemas.openxmlformats.org/officeDocument/2006/relationships/font" Target="fonts/RalewayMedium-italic.fntdata"/><Relationship Id="rId63" Type="http://schemas.openxmlformats.org/officeDocument/2006/relationships/font" Target="fonts/RalewayMedium-bold.fntdata"/><Relationship Id="rId22" Type="http://schemas.openxmlformats.org/officeDocument/2006/relationships/slide" Target="slides/slide15.xml"/><Relationship Id="rId66" Type="http://schemas.openxmlformats.org/officeDocument/2006/relationships/font" Target="fonts/Rajdhani-regular.fntdata"/><Relationship Id="rId21" Type="http://schemas.openxmlformats.org/officeDocument/2006/relationships/slide" Target="slides/slide14.xml"/><Relationship Id="rId65" Type="http://schemas.openxmlformats.org/officeDocument/2006/relationships/font" Target="fonts/RalewayMedium-boldItalic.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Rajdhani-bold.fntdata"/><Relationship Id="rId60" Type="http://schemas.openxmlformats.org/officeDocument/2006/relationships/font" Target="fonts/ProximaNovaSemibold-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FiraSansCondensedLight-regular.fntdata"/><Relationship Id="rId50" Type="http://schemas.openxmlformats.org/officeDocument/2006/relationships/font" Target="fonts/Roboto-boldItalic.fntdata"/><Relationship Id="rId53" Type="http://schemas.openxmlformats.org/officeDocument/2006/relationships/font" Target="fonts/FiraSansCondensedLight-italic.fntdata"/><Relationship Id="rId52" Type="http://schemas.openxmlformats.org/officeDocument/2006/relationships/font" Target="fonts/FiraSansCondensedLight-bold.fntdata"/><Relationship Id="rId11" Type="http://schemas.openxmlformats.org/officeDocument/2006/relationships/slide" Target="slides/slide4.xml"/><Relationship Id="rId55" Type="http://schemas.openxmlformats.org/officeDocument/2006/relationships/font" Target="fonts/FiraSansCondensed-regular.fntdata"/><Relationship Id="rId10" Type="http://schemas.openxmlformats.org/officeDocument/2006/relationships/slide" Target="slides/slide3.xml"/><Relationship Id="rId54" Type="http://schemas.openxmlformats.org/officeDocument/2006/relationships/font" Target="fonts/FiraSansCondensedLight-boldItalic.fntdata"/><Relationship Id="rId13" Type="http://schemas.openxmlformats.org/officeDocument/2006/relationships/slide" Target="slides/slide6.xml"/><Relationship Id="rId57" Type="http://schemas.openxmlformats.org/officeDocument/2006/relationships/font" Target="fonts/FiraSansCondensed-italic.fntdata"/><Relationship Id="rId12" Type="http://schemas.openxmlformats.org/officeDocument/2006/relationships/slide" Target="slides/slide5.xml"/><Relationship Id="rId56" Type="http://schemas.openxmlformats.org/officeDocument/2006/relationships/font" Target="fonts/FiraSansCondensed-bold.fntdata"/><Relationship Id="rId15" Type="http://schemas.openxmlformats.org/officeDocument/2006/relationships/slide" Target="slides/slide8.xml"/><Relationship Id="rId59" Type="http://schemas.openxmlformats.org/officeDocument/2006/relationships/font" Target="fonts/ProximaNovaSemibold-regular.fntdata"/><Relationship Id="rId14" Type="http://schemas.openxmlformats.org/officeDocument/2006/relationships/slide" Target="slides/slide7.xml"/><Relationship Id="rId58" Type="http://schemas.openxmlformats.org/officeDocument/2006/relationships/font" Target="fonts/FiraSansCondensed-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708a6ee8a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708a6ee8a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6bcecd75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6bcecd75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6bcecd75a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6bcecd75a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6bcecd75a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6bcecd75a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6bcecd75a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6bcecd75a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6bcecd75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6bcecd75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6bcecd75a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16bcecd75a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6bcecd75a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6bcecd75a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6bcecd75a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6bcecd75a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6bcecd75a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6bcecd75a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6bcecd75a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6bcecd75a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708a6ee8a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08a6ee8a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16bcecd75a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16bcecd75a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6bcecd75a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6bcecd75a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16bcecd75a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16bcecd75a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6bcecd75a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6bcecd75a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6bcecd75a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6bcecd75a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16bcecd75a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16bcecd75a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6bcecd75a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6bcecd75a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16bcecd75a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16bcecd75a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16bcecd75a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16bcecd75a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6bcecd75a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6bcecd75a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8a87eb868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8a87eb868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6bcecd75a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16bcecd75a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16bcecd75a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16bcecd75a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16bcecd75a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16bcecd75a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8a87eb868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18a87eb868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18a87eb868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18a87eb868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18a87eb868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18a87eb868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8a87eb868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8a87eb868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8a87eb868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8a87eb868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8a87eb868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8a87eb868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8a87eb868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8a87eb868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6bcecd75a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6bcecd75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6bcecd75a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6bcecd75a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0" name="Google Shape;10;p2"/>
          <p:cNvSpPr txBox="1"/>
          <p:nvPr>
            <p:ph type="ctrTitle"/>
          </p:nvPr>
        </p:nvSpPr>
        <p:spPr>
          <a:xfrm>
            <a:off x="4139149" y="928938"/>
            <a:ext cx="4291500" cy="29610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4139125" y="3848863"/>
            <a:ext cx="4291500" cy="365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6" name="Google Shape;46;p11"/>
          <p:cNvSpPr txBox="1"/>
          <p:nvPr>
            <p:ph hasCustomPrompt="1" type="title"/>
          </p:nvPr>
        </p:nvSpPr>
        <p:spPr>
          <a:xfrm>
            <a:off x="311700" y="2062500"/>
            <a:ext cx="8520600" cy="111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255700"/>
            <a:ext cx="8520600" cy="5154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indent="-304800" lvl="1" marL="914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indent="-304800" lvl="2" marL="1371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indent="-304800" lvl="3" marL="1828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indent="-304800" lvl="4" marL="22860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indent="-304800" lvl="5" marL="27432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indent="-304800" lvl="6" marL="32004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indent="-304800" lvl="7" marL="36576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indent="-304800" lvl="8" marL="411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4" name="Google Shape;14;p3"/>
          <p:cNvSpPr txBox="1"/>
          <p:nvPr>
            <p:ph type="title"/>
          </p:nvPr>
        </p:nvSpPr>
        <p:spPr>
          <a:xfrm>
            <a:off x="4634135" y="1434600"/>
            <a:ext cx="35328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17" name="Google Shape;17;p4"/>
          <p:cNvSpPr txBox="1"/>
          <p:nvPr>
            <p:ph idx="1" type="body"/>
          </p:nvPr>
        </p:nvSpPr>
        <p:spPr>
          <a:xfrm>
            <a:off x="1115100" y="1152475"/>
            <a:ext cx="6913800" cy="3456000"/>
          </a:xfrm>
          <a:prstGeom prst="rect">
            <a:avLst/>
          </a:prstGeom>
          <a:solidFill>
            <a:schemeClr val="dk1">
              <a:alpha val="56699"/>
            </a:schemeClr>
          </a:solidFill>
        </p:spPr>
        <p:txBody>
          <a:bodyPr anchorCtr="0" anchor="t" bIns="91425" lIns="91425" spcFirstLastPara="1" rIns="91425" wrap="square" tIns="91425">
            <a:noAutofit/>
          </a:bodyPr>
          <a:lstStyle>
            <a:lvl1pPr indent="-317500" lvl="0" marL="4572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indent="-317500" lvl="1" marL="9144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indent="-317500" lvl="2" marL="1371600">
              <a:spcBef>
                <a:spcPts val="0"/>
              </a:spcBef>
              <a:spcAft>
                <a:spcPts val="0"/>
              </a:spcAft>
              <a:buClr>
                <a:srgbClr val="191919"/>
              </a:buClr>
              <a:buSzPts val="1400"/>
              <a:buFont typeface="Roboto Condensed Light"/>
              <a:buChar char="■"/>
              <a:defRPr sz="1200"/>
            </a:lvl3pPr>
            <a:lvl4pPr indent="-317500" lvl="3" marL="1828800">
              <a:spcBef>
                <a:spcPts val="0"/>
              </a:spcBef>
              <a:spcAft>
                <a:spcPts val="0"/>
              </a:spcAft>
              <a:buClr>
                <a:srgbClr val="191919"/>
              </a:buClr>
              <a:buSzPts val="1400"/>
              <a:buFont typeface="Roboto Condensed Light"/>
              <a:buChar char="●"/>
              <a:defRPr sz="1200"/>
            </a:lvl4pPr>
            <a:lvl5pPr indent="-317500" lvl="4" marL="2286000">
              <a:spcBef>
                <a:spcPts val="0"/>
              </a:spcBef>
              <a:spcAft>
                <a:spcPts val="0"/>
              </a:spcAft>
              <a:buClr>
                <a:srgbClr val="191919"/>
              </a:buClr>
              <a:buSzPts val="1400"/>
              <a:buFont typeface="Roboto Condensed Light"/>
              <a:buChar char="○"/>
              <a:defRPr sz="1200"/>
            </a:lvl5pPr>
            <a:lvl6pPr indent="-317500" lvl="5" marL="2743200">
              <a:spcBef>
                <a:spcPts val="0"/>
              </a:spcBef>
              <a:spcAft>
                <a:spcPts val="0"/>
              </a:spcAft>
              <a:buClr>
                <a:srgbClr val="191919"/>
              </a:buClr>
              <a:buSzPts val="1400"/>
              <a:buFont typeface="Roboto Condensed Light"/>
              <a:buChar char="■"/>
              <a:defRPr sz="1200"/>
            </a:lvl6pPr>
            <a:lvl7pPr indent="-317500" lvl="6" marL="3200400">
              <a:spcBef>
                <a:spcPts val="0"/>
              </a:spcBef>
              <a:spcAft>
                <a:spcPts val="0"/>
              </a:spcAft>
              <a:buClr>
                <a:srgbClr val="191919"/>
              </a:buClr>
              <a:buSzPts val="1400"/>
              <a:buFont typeface="Roboto Condensed Light"/>
              <a:buChar char="●"/>
              <a:defRPr sz="1200"/>
            </a:lvl7pPr>
            <a:lvl8pPr indent="-317500" lvl="7" marL="3657600">
              <a:spcBef>
                <a:spcPts val="0"/>
              </a:spcBef>
              <a:spcAft>
                <a:spcPts val="0"/>
              </a:spcAft>
              <a:buClr>
                <a:srgbClr val="191919"/>
              </a:buClr>
              <a:buSzPts val="1400"/>
              <a:buFont typeface="Roboto Condensed Light"/>
              <a:buChar char="○"/>
              <a:defRPr sz="1200"/>
            </a:lvl8pPr>
            <a:lvl9pPr indent="-317500" lvl="8" marL="4114800">
              <a:spcBef>
                <a:spcPts val="0"/>
              </a:spcBef>
              <a:spcAft>
                <a:spcPts val="0"/>
              </a:spcAft>
              <a:buClr>
                <a:srgbClr val="191919"/>
              </a:buClr>
              <a:buSzPts val="1400"/>
              <a:buFont typeface="Roboto Condensed Light"/>
              <a:buChar char="■"/>
              <a:defRPr sz="1200"/>
            </a:lvl9pPr>
          </a:lstStyle>
          <a:p/>
        </p:txBody>
      </p:sp>
      <p:sp>
        <p:nvSpPr>
          <p:cNvPr id="18" name="Google Shape;18;p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9"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1" name="Google Shape;21;p5"/>
          <p:cNvSpPr txBox="1"/>
          <p:nvPr>
            <p:ph idx="1" type="subTitle"/>
          </p:nvPr>
        </p:nvSpPr>
        <p:spPr>
          <a:xfrm flipH="1">
            <a:off x="55841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2" name="Google Shape;22;p5"/>
          <p:cNvSpPr txBox="1"/>
          <p:nvPr>
            <p:ph idx="2" type="subTitle"/>
          </p:nvPr>
        </p:nvSpPr>
        <p:spPr>
          <a:xfrm flipH="1">
            <a:off x="50793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3" name="Google Shape;23;p5"/>
          <p:cNvSpPr txBox="1"/>
          <p:nvPr>
            <p:ph idx="3" type="subTitle"/>
          </p:nvPr>
        </p:nvSpPr>
        <p:spPr>
          <a:xfrm flipH="1">
            <a:off x="1858635" y="2904500"/>
            <a:ext cx="1701300" cy="445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Rajdhani"/>
              <a:buNone/>
              <a:defRPr b="1" sz="1800">
                <a:latin typeface="Rajdhani"/>
                <a:ea typeface="Rajdhani"/>
                <a:cs typeface="Rajdhani"/>
                <a:sym typeface="Rajdhani"/>
              </a:defRPr>
            </a:lvl1pPr>
            <a:lvl2pPr lvl="1" rtl="0" algn="ctr">
              <a:lnSpc>
                <a:spcPct val="100000"/>
              </a:lnSpc>
              <a:spcBef>
                <a:spcPts val="0"/>
              </a:spcBef>
              <a:spcAft>
                <a:spcPts val="0"/>
              </a:spcAft>
              <a:buSzPts val="1400"/>
              <a:buFont typeface="Rajdhani"/>
              <a:buNone/>
              <a:defRPr b="1" sz="1400">
                <a:latin typeface="Rajdhani"/>
                <a:ea typeface="Rajdhani"/>
                <a:cs typeface="Rajdhani"/>
                <a:sym typeface="Rajdhani"/>
              </a:defRPr>
            </a:lvl2pPr>
            <a:lvl3pPr lvl="2" rtl="0" algn="ctr">
              <a:lnSpc>
                <a:spcPct val="100000"/>
              </a:lnSpc>
              <a:spcBef>
                <a:spcPts val="0"/>
              </a:spcBef>
              <a:spcAft>
                <a:spcPts val="0"/>
              </a:spcAft>
              <a:buSzPts val="1400"/>
              <a:buFont typeface="Rajdhani"/>
              <a:buNone/>
              <a:defRPr b="1" sz="1400">
                <a:latin typeface="Rajdhani"/>
                <a:ea typeface="Rajdhani"/>
                <a:cs typeface="Rajdhani"/>
                <a:sym typeface="Rajdhani"/>
              </a:defRPr>
            </a:lvl3pPr>
            <a:lvl4pPr lvl="3" rtl="0" algn="ctr">
              <a:lnSpc>
                <a:spcPct val="100000"/>
              </a:lnSpc>
              <a:spcBef>
                <a:spcPts val="0"/>
              </a:spcBef>
              <a:spcAft>
                <a:spcPts val="0"/>
              </a:spcAft>
              <a:buSzPts val="1400"/>
              <a:buFont typeface="Rajdhani"/>
              <a:buNone/>
              <a:defRPr b="1" sz="1400">
                <a:latin typeface="Rajdhani"/>
                <a:ea typeface="Rajdhani"/>
                <a:cs typeface="Rajdhani"/>
                <a:sym typeface="Rajdhani"/>
              </a:defRPr>
            </a:lvl4pPr>
            <a:lvl5pPr lvl="4" rtl="0" algn="ctr">
              <a:lnSpc>
                <a:spcPct val="100000"/>
              </a:lnSpc>
              <a:spcBef>
                <a:spcPts val="0"/>
              </a:spcBef>
              <a:spcAft>
                <a:spcPts val="0"/>
              </a:spcAft>
              <a:buSzPts val="1400"/>
              <a:buFont typeface="Rajdhani"/>
              <a:buNone/>
              <a:defRPr b="1" sz="1400">
                <a:latin typeface="Rajdhani"/>
                <a:ea typeface="Rajdhani"/>
                <a:cs typeface="Rajdhani"/>
                <a:sym typeface="Rajdhani"/>
              </a:defRPr>
            </a:lvl5pPr>
            <a:lvl6pPr lvl="5" rtl="0" algn="ctr">
              <a:lnSpc>
                <a:spcPct val="100000"/>
              </a:lnSpc>
              <a:spcBef>
                <a:spcPts val="0"/>
              </a:spcBef>
              <a:spcAft>
                <a:spcPts val="0"/>
              </a:spcAft>
              <a:buSzPts val="1400"/>
              <a:buFont typeface="Rajdhani"/>
              <a:buNone/>
              <a:defRPr b="1" sz="1400">
                <a:latin typeface="Rajdhani"/>
                <a:ea typeface="Rajdhani"/>
                <a:cs typeface="Rajdhani"/>
                <a:sym typeface="Rajdhani"/>
              </a:defRPr>
            </a:lvl6pPr>
            <a:lvl7pPr lvl="6" rtl="0" algn="ctr">
              <a:lnSpc>
                <a:spcPct val="100000"/>
              </a:lnSpc>
              <a:spcBef>
                <a:spcPts val="0"/>
              </a:spcBef>
              <a:spcAft>
                <a:spcPts val="0"/>
              </a:spcAft>
              <a:buSzPts val="1400"/>
              <a:buFont typeface="Rajdhani"/>
              <a:buNone/>
              <a:defRPr b="1" sz="1400">
                <a:latin typeface="Rajdhani"/>
                <a:ea typeface="Rajdhani"/>
                <a:cs typeface="Rajdhani"/>
                <a:sym typeface="Rajdhani"/>
              </a:defRPr>
            </a:lvl7pPr>
            <a:lvl8pPr lvl="7" rtl="0" algn="ctr">
              <a:lnSpc>
                <a:spcPct val="100000"/>
              </a:lnSpc>
              <a:spcBef>
                <a:spcPts val="0"/>
              </a:spcBef>
              <a:spcAft>
                <a:spcPts val="0"/>
              </a:spcAft>
              <a:buSzPts val="1400"/>
              <a:buFont typeface="Rajdhani"/>
              <a:buNone/>
              <a:defRPr b="1" sz="1400">
                <a:latin typeface="Rajdhani"/>
                <a:ea typeface="Rajdhani"/>
                <a:cs typeface="Rajdhani"/>
                <a:sym typeface="Rajdhani"/>
              </a:defRPr>
            </a:lvl8pPr>
            <a:lvl9pPr lvl="8" rtl="0" algn="ctr">
              <a:lnSpc>
                <a:spcPct val="100000"/>
              </a:lnSpc>
              <a:spcBef>
                <a:spcPts val="0"/>
              </a:spcBef>
              <a:spcAft>
                <a:spcPts val="0"/>
              </a:spcAft>
              <a:buSzPts val="1400"/>
              <a:buFont typeface="Rajdhani"/>
              <a:buNone/>
              <a:defRPr b="1" sz="1400">
                <a:latin typeface="Rajdhani"/>
                <a:ea typeface="Rajdhani"/>
                <a:cs typeface="Rajdhani"/>
                <a:sym typeface="Rajdhani"/>
              </a:defRPr>
            </a:lvl9pPr>
          </a:lstStyle>
          <a:p/>
        </p:txBody>
      </p:sp>
      <p:sp>
        <p:nvSpPr>
          <p:cNvPr id="24" name="Google Shape;24;p5"/>
          <p:cNvSpPr txBox="1"/>
          <p:nvPr>
            <p:ph idx="4" type="subTitle"/>
          </p:nvPr>
        </p:nvSpPr>
        <p:spPr>
          <a:xfrm flipH="1">
            <a:off x="1353800" y="3229525"/>
            <a:ext cx="2711100" cy="73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p:txBody>
      </p:sp>
      <p:sp>
        <p:nvSpPr>
          <p:cNvPr id="25" name="Google Shape;25;p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28" name="Google Shape;28;p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9"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1" name="Google Shape;31;p7"/>
          <p:cNvSpPr txBox="1"/>
          <p:nvPr>
            <p:ph idx="1" type="subTitle"/>
          </p:nvPr>
        </p:nvSpPr>
        <p:spPr>
          <a:xfrm>
            <a:off x="2487163" y="1434600"/>
            <a:ext cx="3367800" cy="2274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rtl="0" algn="ctr">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p:txBody>
      </p:sp>
      <p:sp>
        <p:nvSpPr>
          <p:cNvPr id="32" name="Google Shape;32;p7"/>
          <p:cNvSpPr txBox="1"/>
          <p:nvPr>
            <p:ph type="title"/>
          </p:nvPr>
        </p:nvSpPr>
        <p:spPr>
          <a:xfrm>
            <a:off x="6530228" y="1434600"/>
            <a:ext cx="1967100" cy="22743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3"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5" name="Google Shape;35;p8"/>
          <p:cNvSpPr txBox="1"/>
          <p:nvPr>
            <p:ph type="title"/>
          </p:nvPr>
        </p:nvSpPr>
        <p:spPr>
          <a:xfrm>
            <a:off x="2422250" y="1418700"/>
            <a:ext cx="4299600" cy="23061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6"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38" name="Google Shape;38;p9"/>
          <p:cNvSpPr txBox="1"/>
          <p:nvPr>
            <p:ph type="title"/>
          </p:nvPr>
        </p:nvSpPr>
        <p:spPr>
          <a:xfrm>
            <a:off x="522825" y="971850"/>
            <a:ext cx="3787800" cy="3199800"/>
          </a:xfrm>
          <a:prstGeom prst="rect">
            <a:avLst/>
          </a:prstGeom>
        </p:spPr>
        <p:txBody>
          <a:bodyPr anchorCtr="0" anchor="ctr" bIns="91425" lIns="91425" spcFirstLastPara="1" rIns="91425" wrap="square" tIns="91425">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4799950" y="1954200"/>
            <a:ext cx="19401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hasCustomPrompt="1" idx="2" type="title"/>
          </p:nvPr>
        </p:nvSpPr>
        <p:spPr>
          <a:xfrm>
            <a:off x="4849170" y="1001125"/>
            <a:ext cx="2026800" cy="18147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4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4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b="0" l="0" r="0" t="0"/>
          <a:stretch/>
        </p:blipFill>
        <p:spPr>
          <a:xfrm>
            <a:off x="0" y="1339"/>
            <a:ext cx="9143998" cy="5140822"/>
          </a:xfrm>
          <a:prstGeom prst="rect">
            <a:avLst/>
          </a:prstGeom>
          <a:noFill/>
          <a:ln>
            <a:noFill/>
          </a:ln>
        </p:spPr>
      </p:pic>
      <p:sp>
        <p:nvSpPr>
          <p:cNvPr id="43" name="Google Shape;43;p10"/>
          <p:cNvSpPr txBox="1"/>
          <p:nvPr>
            <p:ph type="title"/>
          </p:nvPr>
        </p:nvSpPr>
        <p:spPr>
          <a:xfrm>
            <a:off x="720100" y="1706850"/>
            <a:ext cx="2759700" cy="1729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4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b="1" sz="2800">
                <a:solidFill>
                  <a:schemeClr val="lt2"/>
                </a:solidFill>
                <a:latin typeface="Rajdhani"/>
                <a:ea typeface="Rajdhani"/>
                <a:cs typeface="Rajdhani"/>
                <a:sym typeface="Rajdhani"/>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indent="-304800" lvl="1" marL="914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indent="-304800" lvl="2" marL="1371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indent="-304800" lvl="3" marL="1828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indent="-304800" lvl="4" marL="22860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indent="-304800" lvl="5" marL="27432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indent="-304800" lvl="6" marL="32004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indent="-304800" lvl="7" marL="36576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indent="-304800" lvl="8" marL="411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1" name="Google Shape;51;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hyperlink" Target="https://slidesgo.com/theme/ai-tech-agency#position-5&amp;results-6267?utm_source=slidesgo_template_infographics&amp;utm_medium=referral-link&amp;utm_campaign=sg_credits&amp;utm_content=template" TargetMode="External"/><Relationship Id="rId5" Type="http://schemas.openxmlformats.org/officeDocument/2006/relationships/hyperlink" Target="https://slidesgo.com/theme/ai-tech-agency#position-5&amp;results-6267?utm_source=slidesgo_template_infographics&amp;utm_medium=referral-link&amp;utm_campaign=sg_credits&amp;utm_content=templat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6pAXQK5ryc9d0pv-5k-ynpyZFdcJVfCYAOlMHWYd14/copy" TargetMode="External"/><Relationship Id="rId5"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hyperlink" Target="https://docs.google.com/spreadsheets/d/1A6pAXQK5ryc9d0pv-5k-ynpyZFdcJVfCYAOlMHWYd14/copy" TargetMode="External"/><Relationship Id="rId4" Type="http://schemas.openxmlformats.org/officeDocument/2006/relationships/image" Target="../media/image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hyperlink" Target="http://bit.ly/2PfT4l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hyperlink" Target="https://bit.ly/2ZjL1pd" TargetMode="External"/><Relationship Id="rId4" Type="http://schemas.openxmlformats.org/officeDocument/2006/relationships/hyperlink" Target="https://bit.ly/2ZjL1pd" TargetMode="External"/><Relationship Id="rId5"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A6pAXQK5ryc9d0pv-5k-ynpyZFdcJVfCYAOlMHWYd14/copy" TargetMode="External"/><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 name="Shape 56"/>
        <p:cNvGrpSpPr/>
        <p:nvPr/>
      </p:nvGrpSpPr>
      <p:grpSpPr>
        <a:xfrm>
          <a:off x="0" y="0"/>
          <a:ext cx="0" cy="0"/>
          <a:chOff x="0" y="0"/>
          <a:chExt cx="0" cy="0"/>
        </a:xfrm>
      </p:grpSpPr>
      <p:sp>
        <p:nvSpPr>
          <p:cNvPr id="57" name="Google Shape;57;p15"/>
          <p:cNvSpPr txBox="1"/>
          <p:nvPr>
            <p:ph type="ctrTitle"/>
          </p:nvPr>
        </p:nvSpPr>
        <p:spPr>
          <a:xfrm>
            <a:off x="4139149" y="928938"/>
            <a:ext cx="4291500" cy="296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 TECH AGENCY</a:t>
            </a:r>
            <a:endParaRPr/>
          </a:p>
          <a:p>
            <a:pPr indent="0" lvl="0" marL="0" rtl="0" algn="l">
              <a:spcBef>
                <a:spcPts val="0"/>
              </a:spcBef>
              <a:spcAft>
                <a:spcPts val="0"/>
              </a:spcAft>
              <a:buNone/>
            </a:pPr>
            <a:r>
              <a:rPr lang="en" sz="5000"/>
              <a:t>INFOGRAPHICS</a:t>
            </a:r>
            <a:endParaRPr sz="5000"/>
          </a:p>
        </p:txBody>
      </p:sp>
      <p:sp>
        <p:nvSpPr>
          <p:cNvPr id="58" name="Google Shape;58;p15"/>
          <p:cNvSpPr txBox="1"/>
          <p:nvPr>
            <p:ph idx="1" type="subTitle"/>
          </p:nvPr>
        </p:nvSpPr>
        <p:spPr>
          <a:xfrm>
            <a:off x="4139125" y="3848863"/>
            <a:ext cx="4291500" cy="3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this template begins</a:t>
            </a:r>
            <a:endParaRPr/>
          </a:p>
        </p:txBody>
      </p:sp>
      <p:pic>
        <p:nvPicPr>
          <p:cNvPr id="59" name="Google Shape;59;p15"/>
          <p:cNvPicPr preferRelativeResize="0"/>
          <p:nvPr/>
        </p:nvPicPr>
        <p:blipFill rotWithShape="1">
          <a:blip r:embed="rId4">
            <a:alphaModFix/>
          </a:blip>
          <a:srcRect b="0" l="25302" r="25297" t="0"/>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400" name="Google Shape;400;p24"/>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HOW WE DO IT</a:t>
            </a:r>
            <a:endParaRPr b="1" sz="2400">
              <a:solidFill>
                <a:schemeClr val="lt2"/>
              </a:solidFill>
              <a:latin typeface="Rajdhani"/>
              <a:ea typeface="Rajdhani"/>
              <a:cs typeface="Rajdhani"/>
              <a:sym typeface="Rajdhani"/>
            </a:endParaRPr>
          </a:p>
        </p:txBody>
      </p:sp>
      <p:grpSp>
        <p:nvGrpSpPr>
          <p:cNvPr id="401" name="Google Shape;401;p24"/>
          <p:cNvGrpSpPr/>
          <p:nvPr/>
        </p:nvGrpSpPr>
        <p:grpSpPr>
          <a:xfrm>
            <a:off x="1078463" y="2283881"/>
            <a:ext cx="1470600" cy="1971219"/>
            <a:chOff x="1078463" y="2283881"/>
            <a:chExt cx="1470600" cy="1971219"/>
          </a:xfrm>
        </p:grpSpPr>
        <p:sp>
          <p:nvSpPr>
            <p:cNvPr id="402" name="Google Shape;402;p24"/>
            <p:cNvSpPr txBox="1"/>
            <p:nvPr/>
          </p:nvSpPr>
          <p:spPr>
            <a:xfrm>
              <a:off x="1434263" y="2283881"/>
              <a:ext cx="759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grpSp>
          <p:nvGrpSpPr>
            <p:cNvPr id="403" name="Google Shape;403;p24"/>
            <p:cNvGrpSpPr/>
            <p:nvPr/>
          </p:nvGrpSpPr>
          <p:grpSpPr>
            <a:xfrm>
              <a:off x="1078463" y="3518914"/>
              <a:ext cx="1470600" cy="736186"/>
              <a:chOff x="1078463" y="3511858"/>
              <a:chExt cx="1470600" cy="736186"/>
            </a:xfrm>
          </p:grpSpPr>
          <p:sp>
            <p:nvSpPr>
              <p:cNvPr id="404" name="Google Shape;404;p24"/>
              <p:cNvSpPr txBox="1"/>
              <p:nvPr/>
            </p:nvSpPr>
            <p:spPr>
              <a:xfrm>
                <a:off x="1078463" y="3763544"/>
                <a:ext cx="1470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Mars is actually a very cold place</a:t>
                </a:r>
                <a:endParaRPr>
                  <a:solidFill>
                    <a:schemeClr val="lt2"/>
                  </a:solidFill>
                  <a:latin typeface="Fira Sans Condensed"/>
                  <a:ea typeface="Fira Sans Condensed"/>
                  <a:cs typeface="Fira Sans Condensed"/>
                  <a:sym typeface="Fira Sans Condensed"/>
                </a:endParaRPr>
              </a:p>
            </p:txBody>
          </p:sp>
          <p:sp>
            <p:nvSpPr>
              <p:cNvPr id="405" name="Google Shape;405;p24"/>
              <p:cNvSpPr txBox="1"/>
              <p:nvPr/>
            </p:nvSpPr>
            <p:spPr>
              <a:xfrm>
                <a:off x="1078463" y="3511858"/>
                <a:ext cx="1470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grpSp>
      </p:grpSp>
      <p:grpSp>
        <p:nvGrpSpPr>
          <p:cNvPr id="406" name="Google Shape;406;p24"/>
          <p:cNvGrpSpPr/>
          <p:nvPr/>
        </p:nvGrpSpPr>
        <p:grpSpPr>
          <a:xfrm>
            <a:off x="2917285" y="2283881"/>
            <a:ext cx="1470600" cy="1971219"/>
            <a:chOff x="2917285" y="2283881"/>
            <a:chExt cx="1470600" cy="1971219"/>
          </a:xfrm>
        </p:grpSpPr>
        <p:sp>
          <p:nvSpPr>
            <p:cNvPr id="407" name="Google Shape;407;p24"/>
            <p:cNvSpPr txBox="1"/>
            <p:nvPr/>
          </p:nvSpPr>
          <p:spPr>
            <a:xfrm>
              <a:off x="3273085" y="2283881"/>
              <a:ext cx="759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grpSp>
          <p:nvGrpSpPr>
            <p:cNvPr id="408" name="Google Shape;408;p24"/>
            <p:cNvGrpSpPr/>
            <p:nvPr/>
          </p:nvGrpSpPr>
          <p:grpSpPr>
            <a:xfrm>
              <a:off x="2917285" y="3515386"/>
              <a:ext cx="1470600" cy="739714"/>
              <a:chOff x="2917285" y="3511858"/>
              <a:chExt cx="1470600" cy="739714"/>
            </a:xfrm>
          </p:grpSpPr>
          <p:sp>
            <p:nvSpPr>
              <p:cNvPr id="409" name="Google Shape;409;p24"/>
              <p:cNvSpPr txBox="1"/>
              <p:nvPr/>
            </p:nvSpPr>
            <p:spPr>
              <a:xfrm>
                <a:off x="2917285" y="3767072"/>
                <a:ext cx="1470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sp>
            <p:nvSpPr>
              <p:cNvPr id="410" name="Google Shape;410;p24"/>
              <p:cNvSpPr txBox="1"/>
              <p:nvPr/>
            </p:nvSpPr>
            <p:spPr>
              <a:xfrm>
                <a:off x="2917285" y="3511858"/>
                <a:ext cx="1470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grpSp>
      </p:grpSp>
      <p:grpSp>
        <p:nvGrpSpPr>
          <p:cNvPr id="411" name="Google Shape;411;p24"/>
          <p:cNvGrpSpPr/>
          <p:nvPr/>
        </p:nvGrpSpPr>
        <p:grpSpPr>
          <a:xfrm>
            <a:off x="4756107" y="2283881"/>
            <a:ext cx="1470600" cy="1971219"/>
            <a:chOff x="4756107" y="2283881"/>
            <a:chExt cx="1470600" cy="1971219"/>
          </a:xfrm>
        </p:grpSpPr>
        <p:sp>
          <p:nvSpPr>
            <p:cNvPr id="412" name="Google Shape;412;p24"/>
            <p:cNvSpPr txBox="1"/>
            <p:nvPr/>
          </p:nvSpPr>
          <p:spPr>
            <a:xfrm>
              <a:off x="5110407" y="2283881"/>
              <a:ext cx="762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grpSp>
          <p:nvGrpSpPr>
            <p:cNvPr id="413" name="Google Shape;413;p24"/>
            <p:cNvGrpSpPr/>
            <p:nvPr/>
          </p:nvGrpSpPr>
          <p:grpSpPr>
            <a:xfrm>
              <a:off x="4756107" y="3511858"/>
              <a:ext cx="1470600" cy="743242"/>
              <a:chOff x="4756107" y="3511858"/>
              <a:chExt cx="1470600" cy="743242"/>
            </a:xfrm>
          </p:grpSpPr>
          <p:sp>
            <p:nvSpPr>
              <p:cNvPr id="414" name="Google Shape;414;p24"/>
              <p:cNvSpPr txBox="1"/>
              <p:nvPr/>
            </p:nvSpPr>
            <p:spPr>
              <a:xfrm>
                <a:off x="4756107" y="3770600"/>
                <a:ext cx="1470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planet with life</a:t>
                </a:r>
                <a:endParaRPr>
                  <a:solidFill>
                    <a:schemeClr val="lt2"/>
                  </a:solidFill>
                  <a:latin typeface="Fira Sans Condensed"/>
                  <a:ea typeface="Fira Sans Condensed"/>
                  <a:cs typeface="Fira Sans Condensed"/>
                  <a:sym typeface="Fira Sans Condensed"/>
                </a:endParaRPr>
              </a:p>
            </p:txBody>
          </p:sp>
          <p:sp>
            <p:nvSpPr>
              <p:cNvPr id="415" name="Google Shape;415;p24"/>
              <p:cNvSpPr txBox="1"/>
              <p:nvPr/>
            </p:nvSpPr>
            <p:spPr>
              <a:xfrm>
                <a:off x="4756107" y="3511858"/>
                <a:ext cx="1470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grpSp>
      </p:grpSp>
      <p:grpSp>
        <p:nvGrpSpPr>
          <p:cNvPr id="416" name="Google Shape;416;p24"/>
          <p:cNvGrpSpPr/>
          <p:nvPr/>
        </p:nvGrpSpPr>
        <p:grpSpPr>
          <a:xfrm>
            <a:off x="5304814" y="2929486"/>
            <a:ext cx="373185" cy="302466"/>
            <a:chOff x="5220616" y="2791061"/>
            <a:chExt cx="373185" cy="302466"/>
          </a:xfrm>
        </p:grpSpPr>
        <p:sp>
          <p:nvSpPr>
            <p:cNvPr id="417" name="Google Shape;417;p24"/>
            <p:cNvSpPr/>
            <p:nvPr/>
          </p:nvSpPr>
          <p:spPr>
            <a:xfrm>
              <a:off x="5220616" y="2791061"/>
              <a:ext cx="373185" cy="302466"/>
            </a:xfrm>
            <a:custGeom>
              <a:rect b="b" l="l" r="r" t="t"/>
              <a:pathLst>
                <a:path extrusionOk="0" h="9525" w="11752">
                  <a:moveTo>
                    <a:pt x="1834" y="345"/>
                  </a:moveTo>
                  <a:cubicBezTo>
                    <a:pt x="1834" y="345"/>
                    <a:pt x="1846" y="345"/>
                    <a:pt x="1846" y="357"/>
                  </a:cubicBezTo>
                  <a:lnTo>
                    <a:pt x="1846" y="1083"/>
                  </a:lnTo>
                  <a:cubicBezTo>
                    <a:pt x="1846" y="1083"/>
                    <a:pt x="1846" y="1107"/>
                    <a:pt x="1834" y="1107"/>
                  </a:cubicBezTo>
                  <a:lnTo>
                    <a:pt x="1465" y="1107"/>
                  </a:lnTo>
                  <a:cubicBezTo>
                    <a:pt x="1465" y="1107"/>
                    <a:pt x="1453" y="1107"/>
                    <a:pt x="1453" y="1083"/>
                  </a:cubicBezTo>
                  <a:lnTo>
                    <a:pt x="1453" y="357"/>
                  </a:lnTo>
                  <a:lnTo>
                    <a:pt x="1465" y="357"/>
                  </a:lnTo>
                  <a:cubicBezTo>
                    <a:pt x="1465" y="351"/>
                    <a:pt x="1468" y="348"/>
                    <a:pt x="1469" y="348"/>
                  </a:cubicBezTo>
                  <a:lnTo>
                    <a:pt x="1469" y="348"/>
                  </a:lnTo>
                  <a:cubicBezTo>
                    <a:pt x="1471" y="348"/>
                    <a:pt x="1471" y="351"/>
                    <a:pt x="1465" y="357"/>
                  </a:cubicBezTo>
                  <a:lnTo>
                    <a:pt x="1834" y="345"/>
                  </a:lnTo>
                  <a:close/>
                  <a:moveTo>
                    <a:pt x="10276" y="345"/>
                  </a:moveTo>
                  <a:cubicBezTo>
                    <a:pt x="10276" y="345"/>
                    <a:pt x="10288" y="345"/>
                    <a:pt x="10288" y="357"/>
                  </a:cubicBezTo>
                  <a:lnTo>
                    <a:pt x="10288" y="1083"/>
                  </a:lnTo>
                  <a:cubicBezTo>
                    <a:pt x="10288" y="1083"/>
                    <a:pt x="10288" y="1107"/>
                    <a:pt x="10276" y="1107"/>
                  </a:cubicBezTo>
                  <a:lnTo>
                    <a:pt x="9907" y="1107"/>
                  </a:lnTo>
                  <a:cubicBezTo>
                    <a:pt x="9907" y="1107"/>
                    <a:pt x="9895" y="1107"/>
                    <a:pt x="9895" y="1083"/>
                  </a:cubicBezTo>
                  <a:lnTo>
                    <a:pt x="9895" y="357"/>
                  </a:lnTo>
                  <a:lnTo>
                    <a:pt x="9907" y="357"/>
                  </a:lnTo>
                  <a:cubicBezTo>
                    <a:pt x="9907" y="351"/>
                    <a:pt x="9910" y="348"/>
                    <a:pt x="9911" y="348"/>
                  </a:cubicBezTo>
                  <a:lnTo>
                    <a:pt x="9911" y="348"/>
                  </a:lnTo>
                  <a:cubicBezTo>
                    <a:pt x="9912" y="348"/>
                    <a:pt x="9912" y="351"/>
                    <a:pt x="9907" y="357"/>
                  </a:cubicBezTo>
                  <a:lnTo>
                    <a:pt x="10276" y="345"/>
                  </a:lnTo>
                  <a:close/>
                  <a:moveTo>
                    <a:pt x="11038" y="1107"/>
                  </a:moveTo>
                  <a:cubicBezTo>
                    <a:pt x="11240" y="1107"/>
                    <a:pt x="11407" y="1262"/>
                    <a:pt x="11407" y="1476"/>
                  </a:cubicBezTo>
                  <a:lnTo>
                    <a:pt x="11407" y="8811"/>
                  </a:lnTo>
                  <a:cubicBezTo>
                    <a:pt x="11407" y="9001"/>
                    <a:pt x="11228" y="9180"/>
                    <a:pt x="11026" y="9180"/>
                  </a:cubicBezTo>
                  <a:lnTo>
                    <a:pt x="751" y="9180"/>
                  </a:lnTo>
                  <a:cubicBezTo>
                    <a:pt x="536" y="9180"/>
                    <a:pt x="382" y="9025"/>
                    <a:pt x="382" y="8811"/>
                  </a:cubicBezTo>
                  <a:lnTo>
                    <a:pt x="382" y="1476"/>
                  </a:lnTo>
                  <a:cubicBezTo>
                    <a:pt x="382" y="1262"/>
                    <a:pt x="536" y="1107"/>
                    <a:pt x="751" y="1107"/>
                  </a:cubicBezTo>
                  <a:lnTo>
                    <a:pt x="1120" y="1107"/>
                  </a:lnTo>
                  <a:lnTo>
                    <a:pt x="1120" y="1119"/>
                  </a:lnTo>
                  <a:cubicBezTo>
                    <a:pt x="1120" y="1310"/>
                    <a:pt x="1286" y="1476"/>
                    <a:pt x="1477" y="1476"/>
                  </a:cubicBezTo>
                  <a:lnTo>
                    <a:pt x="1858" y="1476"/>
                  </a:lnTo>
                  <a:cubicBezTo>
                    <a:pt x="2048" y="1476"/>
                    <a:pt x="2215" y="1310"/>
                    <a:pt x="2215" y="1119"/>
                  </a:cubicBezTo>
                  <a:lnTo>
                    <a:pt x="2215" y="1107"/>
                  </a:lnTo>
                  <a:lnTo>
                    <a:pt x="9573" y="1107"/>
                  </a:lnTo>
                  <a:lnTo>
                    <a:pt x="9573" y="1119"/>
                  </a:lnTo>
                  <a:cubicBezTo>
                    <a:pt x="9573" y="1310"/>
                    <a:pt x="9740" y="1476"/>
                    <a:pt x="9930" y="1476"/>
                  </a:cubicBezTo>
                  <a:lnTo>
                    <a:pt x="10311" y="1476"/>
                  </a:lnTo>
                  <a:cubicBezTo>
                    <a:pt x="10502" y="1476"/>
                    <a:pt x="10669" y="1310"/>
                    <a:pt x="10669" y="1119"/>
                  </a:cubicBezTo>
                  <a:lnTo>
                    <a:pt x="10669" y="1107"/>
                  </a:lnTo>
                  <a:close/>
                  <a:moveTo>
                    <a:pt x="1465" y="0"/>
                  </a:moveTo>
                  <a:cubicBezTo>
                    <a:pt x="1275" y="0"/>
                    <a:pt x="1108" y="167"/>
                    <a:pt x="1108" y="357"/>
                  </a:cubicBezTo>
                  <a:lnTo>
                    <a:pt x="1108" y="726"/>
                  </a:lnTo>
                  <a:lnTo>
                    <a:pt x="739" y="726"/>
                  </a:lnTo>
                  <a:cubicBezTo>
                    <a:pt x="334" y="726"/>
                    <a:pt x="1" y="1060"/>
                    <a:pt x="1" y="1464"/>
                  </a:cubicBezTo>
                  <a:lnTo>
                    <a:pt x="1" y="8799"/>
                  </a:lnTo>
                  <a:cubicBezTo>
                    <a:pt x="1" y="9204"/>
                    <a:pt x="334" y="9525"/>
                    <a:pt x="739" y="9525"/>
                  </a:cubicBezTo>
                  <a:lnTo>
                    <a:pt x="11014" y="9525"/>
                  </a:lnTo>
                  <a:cubicBezTo>
                    <a:pt x="11419" y="9525"/>
                    <a:pt x="11752" y="9204"/>
                    <a:pt x="11752" y="8799"/>
                  </a:cubicBezTo>
                  <a:lnTo>
                    <a:pt x="11752" y="1464"/>
                  </a:lnTo>
                  <a:cubicBezTo>
                    <a:pt x="11752" y="1060"/>
                    <a:pt x="11419" y="726"/>
                    <a:pt x="11026" y="726"/>
                  </a:cubicBezTo>
                  <a:lnTo>
                    <a:pt x="10645" y="726"/>
                  </a:lnTo>
                  <a:lnTo>
                    <a:pt x="10645" y="357"/>
                  </a:lnTo>
                  <a:cubicBezTo>
                    <a:pt x="10645" y="167"/>
                    <a:pt x="10490" y="0"/>
                    <a:pt x="10288" y="0"/>
                  </a:cubicBezTo>
                  <a:lnTo>
                    <a:pt x="9918" y="0"/>
                  </a:lnTo>
                  <a:cubicBezTo>
                    <a:pt x="9728" y="0"/>
                    <a:pt x="9561" y="167"/>
                    <a:pt x="9561" y="357"/>
                  </a:cubicBezTo>
                  <a:lnTo>
                    <a:pt x="9561" y="726"/>
                  </a:lnTo>
                  <a:lnTo>
                    <a:pt x="2191" y="726"/>
                  </a:lnTo>
                  <a:lnTo>
                    <a:pt x="2191" y="357"/>
                  </a:lnTo>
                  <a:cubicBezTo>
                    <a:pt x="2191" y="167"/>
                    <a:pt x="2025" y="0"/>
                    <a:pt x="18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p:nvPr/>
          </p:nvSpPr>
          <p:spPr>
            <a:xfrm>
              <a:off x="5244432" y="2849268"/>
              <a:ext cx="326314" cy="11368"/>
            </a:xfrm>
            <a:custGeom>
              <a:rect b="b" l="l" r="r" t="t"/>
              <a:pathLst>
                <a:path extrusionOk="0" h="358" w="10276">
                  <a:moveTo>
                    <a:pt x="179" y="1"/>
                  </a:moveTo>
                  <a:cubicBezTo>
                    <a:pt x="96" y="1"/>
                    <a:pt x="1" y="72"/>
                    <a:pt x="1" y="179"/>
                  </a:cubicBezTo>
                  <a:cubicBezTo>
                    <a:pt x="1" y="274"/>
                    <a:pt x="72" y="358"/>
                    <a:pt x="179" y="358"/>
                  </a:cubicBezTo>
                  <a:lnTo>
                    <a:pt x="10097" y="358"/>
                  </a:lnTo>
                  <a:cubicBezTo>
                    <a:pt x="10180" y="358"/>
                    <a:pt x="10276" y="274"/>
                    <a:pt x="10276" y="179"/>
                  </a:cubicBezTo>
                  <a:cubicBezTo>
                    <a:pt x="10276" y="72"/>
                    <a:pt x="10180" y="1"/>
                    <a:pt x="10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4"/>
            <p:cNvSpPr/>
            <p:nvPr/>
          </p:nvSpPr>
          <p:spPr>
            <a:xfrm>
              <a:off x="5261834" y="2896139"/>
              <a:ext cx="46521" cy="11400"/>
            </a:xfrm>
            <a:custGeom>
              <a:rect b="b" l="l" r="r" t="t"/>
              <a:pathLst>
                <a:path extrusionOk="0" h="359" w="1465">
                  <a:moveTo>
                    <a:pt x="179" y="1"/>
                  </a:moveTo>
                  <a:cubicBezTo>
                    <a:pt x="96" y="1"/>
                    <a:pt x="0" y="72"/>
                    <a:pt x="0" y="180"/>
                  </a:cubicBezTo>
                  <a:cubicBezTo>
                    <a:pt x="0" y="275"/>
                    <a:pt x="72" y="358"/>
                    <a:pt x="179" y="358"/>
                  </a:cubicBezTo>
                  <a:lnTo>
                    <a:pt x="1286" y="358"/>
                  </a:lnTo>
                  <a:cubicBezTo>
                    <a:pt x="1370" y="358"/>
                    <a:pt x="1465" y="275"/>
                    <a:pt x="1465" y="180"/>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4"/>
            <p:cNvSpPr/>
            <p:nvPr/>
          </p:nvSpPr>
          <p:spPr>
            <a:xfrm>
              <a:off x="5343507" y="2896139"/>
              <a:ext cx="46521" cy="11400"/>
            </a:xfrm>
            <a:custGeom>
              <a:rect b="b" l="l" r="r" t="t"/>
              <a:pathLst>
                <a:path extrusionOk="0" h="359" w="1465">
                  <a:moveTo>
                    <a:pt x="179" y="1"/>
                  </a:moveTo>
                  <a:cubicBezTo>
                    <a:pt x="95" y="1"/>
                    <a:pt x="0" y="72"/>
                    <a:pt x="0" y="180"/>
                  </a:cubicBezTo>
                  <a:cubicBezTo>
                    <a:pt x="0" y="275"/>
                    <a:pt x="83" y="358"/>
                    <a:pt x="179" y="358"/>
                  </a:cubicBezTo>
                  <a:lnTo>
                    <a:pt x="1286" y="358"/>
                  </a:lnTo>
                  <a:cubicBezTo>
                    <a:pt x="1369" y="358"/>
                    <a:pt x="1465" y="275"/>
                    <a:pt x="1465" y="180"/>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4"/>
            <p:cNvSpPr/>
            <p:nvPr/>
          </p:nvSpPr>
          <p:spPr>
            <a:xfrm>
              <a:off x="5506823" y="2896139"/>
              <a:ext cx="46172" cy="11400"/>
            </a:xfrm>
            <a:custGeom>
              <a:rect b="b" l="l" r="r" t="t"/>
              <a:pathLst>
                <a:path extrusionOk="0" h="359" w="1454">
                  <a:moveTo>
                    <a:pt x="179" y="1"/>
                  </a:moveTo>
                  <a:cubicBezTo>
                    <a:pt x="84" y="1"/>
                    <a:pt x="1" y="72"/>
                    <a:pt x="1" y="180"/>
                  </a:cubicBezTo>
                  <a:cubicBezTo>
                    <a:pt x="1" y="275"/>
                    <a:pt x="72" y="358"/>
                    <a:pt x="179" y="358"/>
                  </a:cubicBezTo>
                  <a:lnTo>
                    <a:pt x="1275" y="358"/>
                  </a:lnTo>
                  <a:cubicBezTo>
                    <a:pt x="1370" y="358"/>
                    <a:pt x="1453" y="275"/>
                    <a:pt x="1453" y="180"/>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p:nvPr/>
          </p:nvSpPr>
          <p:spPr>
            <a:xfrm>
              <a:off x="5261834" y="2942660"/>
              <a:ext cx="46521" cy="11368"/>
            </a:xfrm>
            <a:custGeom>
              <a:rect b="b" l="l" r="r" t="t"/>
              <a:pathLst>
                <a:path extrusionOk="0" h="358" w="1465">
                  <a:moveTo>
                    <a:pt x="179" y="0"/>
                  </a:moveTo>
                  <a:cubicBezTo>
                    <a:pt x="96" y="0"/>
                    <a:pt x="0" y="84"/>
                    <a:pt x="0" y="179"/>
                  </a:cubicBezTo>
                  <a:cubicBezTo>
                    <a:pt x="0" y="286"/>
                    <a:pt x="72" y="358"/>
                    <a:pt x="179" y="358"/>
                  </a:cubicBezTo>
                  <a:lnTo>
                    <a:pt x="1286" y="358"/>
                  </a:lnTo>
                  <a:cubicBezTo>
                    <a:pt x="1370" y="358"/>
                    <a:pt x="1465" y="286"/>
                    <a:pt x="1465" y="179"/>
                  </a:cubicBezTo>
                  <a:cubicBezTo>
                    <a:pt x="1465" y="84"/>
                    <a:pt x="1370"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4"/>
            <p:cNvSpPr/>
            <p:nvPr/>
          </p:nvSpPr>
          <p:spPr>
            <a:xfrm>
              <a:off x="5424768" y="2942660"/>
              <a:ext cx="46553" cy="11368"/>
            </a:xfrm>
            <a:custGeom>
              <a:rect b="b" l="l" r="r" t="t"/>
              <a:pathLst>
                <a:path extrusionOk="0" h="358" w="1466">
                  <a:moveTo>
                    <a:pt x="180" y="0"/>
                  </a:moveTo>
                  <a:cubicBezTo>
                    <a:pt x="96" y="0"/>
                    <a:pt x="1" y="84"/>
                    <a:pt x="1" y="179"/>
                  </a:cubicBezTo>
                  <a:cubicBezTo>
                    <a:pt x="1" y="286"/>
                    <a:pt x="84" y="358"/>
                    <a:pt x="180" y="358"/>
                  </a:cubicBezTo>
                  <a:lnTo>
                    <a:pt x="1287" y="358"/>
                  </a:lnTo>
                  <a:cubicBezTo>
                    <a:pt x="1370" y="358"/>
                    <a:pt x="1465" y="286"/>
                    <a:pt x="1465" y="179"/>
                  </a:cubicBezTo>
                  <a:cubicBezTo>
                    <a:pt x="1465" y="84"/>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4"/>
            <p:cNvSpPr/>
            <p:nvPr/>
          </p:nvSpPr>
          <p:spPr>
            <a:xfrm>
              <a:off x="5261834" y="2989149"/>
              <a:ext cx="46521" cy="11400"/>
            </a:xfrm>
            <a:custGeom>
              <a:rect b="b" l="l" r="r" t="t"/>
              <a:pathLst>
                <a:path extrusionOk="0" h="359" w="1465">
                  <a:moveTo>
                    <a:pt x="179" y="1"/>
                  </a:moveTo>
                  <a:cubicBezTo>
                    <a:pt x="96" y="1"/>
                    <a:pt x="0" y="72"/>
                    <a:pt x="0" y="179"/>
                  </a:cubicBezTo>
                  <a:cubicBezTo>
                    <a:pt x="0" y="287"/>
                    <a:pt x="72" y="358"/>
                    <a:pt x="179" y="358"/>
                  </a:cubicBezTo>
                  <a:lnTo>
                    <a:pt x="1286" y="358"/>
                  </a:lnTo>
                  <a:cubicBezTo>
                    <a:pt x="1370" y="358"/>
                    <a:pt x="1465" y="287"/>
                    <a:pt x="1465" y="179"/>
                  </a:cubicBezTo>
                  <a:cubicBezTo>
                    <a:pt x="1465" y="72"/>
                    <a:pt x="1370"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4"/>
            <p:cNvSpPr/>
            <p:nvPr/>
          </p:nvSpPr>
          <p:spPr>
            <a:xfrm>
              <a:off x="5343507" y="2989149"/>
              <a:ext cx="46521" cy="11400"/>
            </a:xfrm>
            <a:custGeom>
              <a:rect b="b" l="l" r="r" t="t"/>
              <a:pathLst>
                <a:path extrusionOk="0" h="359" w="1465">
                  <a:moveTo>
                    <a:pt x="179" y="1"/>
                  </a:moveTo>
                  <a:cubicBezTo>
                    <a:pt x="95" y="1"/>
                    <a:pt x="0" y="72"/>
                    <a:pt x="0" y="179"/>
                  </a:cubicBezTo>
                  <a:cubicBezTo>
                    <a:pt x="0" y="287"/>
                    <a:pt x="83" y="358"/>
                    <a:pt x="179" y="358"/>
                  </a:cubicBezTo>
                  <a:lnTo>
                    <a:pt x="1286" y="358"/>
                  </a:lnTo>
                  <a:cubicBezTo>
                    <a:pt x="1369" y="358"/>
                    <a:pt x="1465" y="287"/>
                    <a:pt x="1465" y="179"/>
                  </a:cubicBezTo>
                  <a:cubicBezTo>
                    <a:pt x="1465" y="72"/>
                    <a:pt x="1381" y="1"/>
                    <a:pt x="12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4"/>
            <p:cNvSpPr/>
            <p:nvPr/>
          </p:nvSpPr>
          <p:spPr>
            <a:xfrm>
              <a:off x="5506823" y="2989149"/>
              <a:ext cx="46172" cy="11400"/>
            </a:xfrm>
            <a:custGeom>
              <a:rect b="b" l="l" r="r" t="t"/>
              <a:pathLst>
                <a:path extrusionOk="0" h="359" w="1454">
                  <a:moveTo>
                    <a:pt x="179" y="1"/>
                  </a:moveTo>
                  <a:cubicBezTo>
                    <a:pt x="84" y="1"/>
                    <a:pt x="1" y="72"/>
                    <a:pt x="1" y="179"/>
                  </a:cubicBezTo>
                  <a:cubicBezTo>
                    <a:pt x="1" y="287"/>
                    <a:pt x="72" y="358"/>
                    <a:pt x="179" y="358"/>
                  </a:cubicBezTo>
                  <a:lnTo>
                    <a:pt x="1275" y="358"/>
                  </a:lnTo>
                  <a:cubicBezTo>
                    <a:pt x="1370" y="358"/>
                    <a:pt x="1453" y="287"/>
                    <a:pt x="1453" y="179"/>
                  </a:cubicBezTo>
                  <a:cubicBezTo>
                    <a:pt x="1453" y="72"/>
                    <a:pt x="1370" y="1"/>
                    <a:pt x="12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4"/>
            <p:cNvSpPr/>
            <p:nvPr/>
          </p:nvSpPr>
          <p:spPr>
            <a:xfrm>
              <a:off x="5343507" y="3036051"/>
              <a:ext cx="46521" cy="10987"/>
            </a:xfrm>
            <a:custGeom>
              <a:rect b="b" l="l" r="r" t="t"/>
              <a:pathLst>
                <a:path extrusionOk="0" h="346" w="1465">
                  <a:moveTo>
                    <a:pt x="179" y="0"/>
                  </a:moveTo>
                  <a:cubicBezTo>
                    <a:pt x="95" y="0"/>
                    <a:pt x="0" y="72"/>
                    <a:pt x="0" y="179"/>
                  </a:cubicBezTo>
                  <a:cubicBezTo>
                    <a:pt x="0" y="274"/>
                    <a:pt x="83" y="346"/>
                    <a:pt x="179" y="346"/>
                  </a:cubicBezTo>
                  <a:lnTo>
                    <a:pt x="1286" y="346"/>
                  </a:lnTo>
                  <a:cubicBezTo>
                    <a:pt x="1369" y="346"/>
                    <a:pt x="1465" y="274"/>
                    <a:pt x="1465" y="179"/>
                  </a:cubicBezTo>
                  <a:cubicBezTo>
                    <a:pt x="1465" y="72"/>
                    <a:pt x="1381" y="0"/>
                    <a:pt x="1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4"/>
            <p:cNvSpPr/>
            <p:nvPr/>
          </p:nvSpPr>
          <p:spPr>
            <a:xfrm>
              <a:off x="5424768" y="3036051"/>
              <a:ext cx="46553" cy="10987"/>
            </a:xfrm>
            <a:custGeom>
              <a:rect b="b" l="l" r="r" t="t"/>
              <a:pathLst>
                <a:path extrusionOk="0" h="346" w="1466">
                  <a:moveTo>
                    <a:pt x="180" y="0"/>
                  </a:moveTo>
                  <a:cubicBezTo>
                    <a:pt x="96" y="0"/>
                    <a:pt x="1" y="72"/>
                    <a:pt x="1" y="179"/>
                  </a:cubicBezTo>
                  <a:cubicBezTo>
                    <a:pt x="1" y="274"/>
                    <a:pt x="84" y="346"/>
                    <a:pt x="180" y="346"/>
                  </a:cubicBezTo>
                  <a:lnTo>
                    <a:pt x="1287" y="346"/>
                  </a:lnTo>
                  <a:cubicBezTo>
                    <a:pt x="1370" y="346"/>
                    <a:pt x="1465" y="274"/>
                    <a:pt x="1465" y="179"/>
                  </a:cubicBezTo>
                  <a:cubicBezTo>
                    <a:pt x="1465" y="72"/>
                    <a:pt x="1394" y="0"/>
                    <a:pt x="1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4"/>
            <p:cNvSpPr/>
            <p:nvPr/>
          </p:nvSpPr>
          <p:spPr>
            <a:xfrm>
              <a:off x="5506823" y="3036051"/>
              <a:ext cx="46172" cy="10987"/>
            </a:xfrm>
            <a:custGeom>
              <a:rect b="b" l="l" r="r" t="t"/>
              <a:pathLst>
                <a:path extrusionOk="0" h="346" w="1454">
                  <a:moveTo>
                    <a:pt x="179" y="0"/>
                  </a:moveTo>
                  <a:cubicBezTo>
                    <a:pt x="84" y="0"/>
                    <a:pt x="1" y="72"/>
                    <a:pt x="1" y="179"/>
                  </a:cubicBezTo>
                  <a:cubicBezTo>
                    <a:pt x="1" y="274"/>
                    <a:pt x="72" y="346"/>
                    <a:pt x="179" y="346"/>
                  </a:cubicBezTo>
                  <a:lnTo>
                    <a:pt x="1275" y="346"/>
                  </a:lnTo>
                  <a:cubicBezTo>
                    <a:pt x="1370" y="346"/>
                    <a:pt x="1453" y="274"/>
                    <a:pt x="1453" y="179"/>
                  </a:cubicBezTo>
                  <a:cubicBezTo>
                    <a:pt x="1453" y="72"/>
                    <a:pt x="1370" y="0"/>
                    <a:pt x="1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4"/>
            <p:cNvSpPr/>
            <p:nvPr/>
          </p:nvSpPr>
          <p:spPr>
            <a:xfrm>
              <a:off x="5343126" y="2930752"/>
              <a:ext cx="46902" cy="33851"/>
            </a:xfrm>
            <a:custGeom>
              <a:rect b="b" l="l" r="r" t="t"/>
              <a:pathLst>
                <a:path extrusionOk="0" h="1066" w="1477">
                  <a:moveTo>
                    <a:pt x="1293" y="0"/>
                  </a:moveTo>
                  <a:cubicBezTo>
                    <a:pt x="1250" y="0"/>
                    <a:pt x="1209" y="18"/>
                    <a:pt x="1179" y="54"/>
                  </a:cubicBezTo>
                  <a:lnTo>
                    <a:pt x="572" y="661"/>
                  </a:lnTo>
                  <a:lnTo>
                    <a:pt x="322" y="411"/>
                  </a:lnTo>
                  <a:cubicBezTo>
                    <a:pt x="280" y="375"/>
                    <a:pt x="235" y="358"/>
                    <a:pt x="194" y="358"/>
                  </a:cubicBezTo>
                  <a:cubicBezTo>
                    <a:pt x="152" y="358"/>
                    <a:pt x="113" y="375"/>
                    <a:pt x="84" y="411"/>
                  </a:cubicBezTo>
                  <a:cubicBezTo>
                    <a:pt x="0" y="483"/>
                    <a:pt x="0" y="590"/>
                    <a:pt x="84" y="649"/>
                  </a:cubicBezTo>
                  <a:lnTo>
                    <a:pt x="453" y="1018"/>
                  </a:lnTo>
                  <a:cubicBezTo>
                    <a:pt x="476" y="1054"/>
                    <a:pt x="524" y="1066"/>
                    <a:pt x="572" y="1066"/>
                  </a:cubicBezTo>
                  <a:cubicBezTo>
                    <a:pt x="619" y="1066"/>
                    <a:pt x="655" y="1054"/>
                    <a:pt x="691" y="1018"/>
                  </a:cubicBezTo>
                  <a:lnTo>
                    <a:pt x="1417" y="292"/>
                  </a:lnTo>
                  <a:cubicBezTo>
                    <a:pt x="1477" y="233"/>
                    <a:pt x="1477" y="125"/>
                    <a:pt x="1417" y="54"/>
                  </a:cubicBezTo>
                  <a:cubicBezTo>
                    <a:pt x="1381" y="18"/>
                    <a:pt x="1337" y="0"/>
                    <a:pt x="12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4"/>
            <p:cNvSpPr/>
            <p:nvPr/>
          </p:nvSpPr>
          <p:spPr>
            <a:xfrm>
              <a:off x="5506442" y="2930752"/>
              <a:ext cx="47283" cy="33851"/>
            </a:xfrm>
            <a:custGeom>
              <a:rect b="b" l="l" r="r" t="t"/>
              <a:pathLst>
                <a:path extrusionOk="0" h="1066" w="1489">
                  <a:moveTo>
                    <a:pt x="1282" y="0"/>
                  </a:moveTo>
                  <a:cubicBezTo>
                    <a:pt x="1239" y="0"/>
                    <a:pt x="1197" y="18"/>
                    <a:pt x="1167" y="54"/>
                  </a:cubicBezTo>
                  <a:lnTo>
                    <a:pt x="560" y="661"/>
                  </a:lnTo>
                  <a:lnTo>
                    <a:pt x="310" y="411"/>
                  </a:lnTo>
                  <a:cubicBezTo>
                    <a:pt x="275" y="375"/>
                    <a:pt x="230" y="358"/>
                    <a:pt x="187" y="358"/>
                  </a:cubicBezTo>
                  <a:cubicBezTo>
                    <a:pt x="144" y="358"/>
                    <a:pt x="102" y="375"/>
                    <a:pt x="72" y="411"/>
                  </a:cubicBezTo>
                  <a:cubicBezTo>
                    <a:pt x="1" y="483"/>
                    <a:pt x="1" y="590"/>
                    <a:pt x="72" y="649"/>
                  </a:cubicBezTo>
                  <a:lnTo>
                    <a:pt x="441" y="1018"/>
                  </a:lnTo>
                  <a:cubicBezTo>
                    <a:pt x="477" y="1054"/>
                    <a:pt x="513" y="1066"/>
                    <a:pt x="560" y="1066"/>
                  </a:cubicBezTo>
                  <a:cubicBezTo>
                    <a:pt x="608" y="1066"/>
                    <a:pt x="656" y="1054"/>
                    <a:pt x="679" y="1018"/>
                  </a:cubicBezTo>
                  <a:lnTo>
                    <a:pt x="1406" y="292"/>
                  </a:lnTo>
                  <a:cubicBezTo>
                    <a:pt x="1489" y="233"/>
                    <a:pt x="1489" y="125"/>
                    <a:pt x="1406" y="54"/>
                  </a:cubicBezTo>
                  <a:cubicBezTo>
                    <a:pt x="1370" y="18"/>
                    <a:pt x="1325" y="0"/>
                    <a:pt x="12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
            <p:cNvSpPr/>
            <p:nvPr/>
          </p:nvSpPr>
          <p:spPr>
            <a:xfrm>
              <a:off x="5424419" y="2977336"/>
              <a:ext cx="47283" cy="34168"/>
            </a:xfrm>
            <a:custGeom>
              <a:rect b="b" l="l" r="r" t="t"/>
              <a:pathLst>
                <a:path extrusionOk="0" h="1076" w="1489">
                  <a:moveTo>
                    <a:pt x="1293" y="1"/>
                  </a:moveTo>
                  <a:cubicBezTo>
                    <a:pt x="1250" y="1"/>
                    <a:pt x="1208" y="22"/>
                    <a:pt x="1179" y="63"/>
                  </a:cubicBezTo>
                  <a:lnTo>
                    <a:pt x="572" y="671"/>
                  </a:lnTo>
                  <a:lnTo>
                    <a:pt x="321" y="421"/>
                  </a:lnTo>
                  <a:cubicBezTo>
                    <a:pt x="280" y="379"/>
                    <a:pt x="235" y="358"/>
                    <a:pt x="193" y="358"/>
                  </a:cubicBezTo>
                  <a:cubicBezTo>
                    <a:pt x="152" y="358"/>
                    <a:pt x="113" y="379"/>
                    <a:pt x="83" y="421"/>
                  </a:cubicBezTo>
                  <a:cubicBezTo>
                    <a:pt x="0" y="492"/>
                    <a:pt x="0" y="599"/>
                    <a:pt x="83" y="659"/>
                  </a:cubicBezTo>
                  <a:lnTo>
                    <a:pt x="452" y="1028"/>
                  </a:lnTo>
                  <a:cubicBezTo>
                    <a:pt x="476" y="1052"/>
                    <a:pt x="524" y="1075"/>
                    <a:pt x="572" y="1075"/>
                  </a:cubicBezTo>
                  <a:cubicBezTo>
                    <a:pt x="619" y="1075"/>
                    <a:pt x="655" y="1052"/>
                    <a:pt x="691" y="1028"/>
                  </a:cubicBezTo>
                  <a:lnTo>
                    <a:pt x="1417" y="301"/>
                  </a:lnTo>
                  <a:cubicBezTo>
                    <a:pt x="1488" y="242"/>
                    <a:pt x="1488" y="123"/>
                    <a:pt x="1417" y="63"/>
                  </a:cubicBezTo>
                  <a:cubicBezTo>
                    <a:pt x="1381" y="22"/>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4"/>
            <p:cNvSpPr/>
            <p:nvPr/>
          </p:nvSpPr>
          <p:spPr>
            <a:xfrm>
              <a:off x="5261453" y="3024143"/>
              <a:ext cx="47283" cy="33851"/>
            </a:xfrm>
            <a:custGeom>
              <a:rect b="b" l="l" r="r" t="t"/>
              <a:pathLst>
                <a:path extrusionOk="0" h="1066" w="1489">
                  <a:moveTo>
                    <a:pt x="1289" y="0"/>
                  </a:moveTo>
                  <a:cubicBezTo>
                    <a:pt x="1248" y="0"/>
                    <a:pt x="1209" y="18"/>
                    <a:pt x="1179" y="54"/>
                  </a:cubicBezTo>
                  <a:lnTo>
                    <a:pt x="572" y="673"/>
                  </a:lnTo>
                  <a:lnTo>
                    <a:pt x="310" y="411"/>
                  </a:lnTo>
                  <a:cubicBezTo>
                    <a:pt x="274" y="375"/>
                    <a:pt x="230" y="357"/>
                    <a:pt x="186" y="357"/>
                  </a:cubicBezTo>
                  <a:cubicBezTo>
                    <a:pt x="143" y="357"/>
                    <a:pt x="102" y="375"/>
                    <a:pt x="72" y="411"/>
                  </a:cubicBezTo>
                  <a:cubicBezTo>
                    <a:pt x="0" y="494"/>
                    <a:pt x="0" y="590"/>
                    <a:pt x="72" y="649"/>
                  </a:cubicBezTo>
                  <a:lnTo>
                    <a:pt x="453" y="1030"/>
                  </a:lnTo>
                  <a:cubicBezTo>
                    <a:pt x="477" y="1054"/>
                    <a:pt x="524" y="1066"/>
                    <a:pt x="572" y="1066"/>
                  </a:cubicBezTo>
                  <a:cubicBezTo>
                    <a:pt x="608" y="1066"/>
                    <a:pt x="655" y="1054"/>
                    <a:pt x="691" y="1030"/>
                  </a:cubicBezTo>
                  <a:lnTo>
                    <a:pt x="1417" y="292"/>
                  </a:lnTo>
                  <a:cubicBezTo>
                    <a:pt x="1489" y="220"/>
                    <a:pt x="1489" y="113"/>
                    <a:pt x="1417" y="54"/>
                  </a:cubicBezTo>
                  <a:cubicBezTo>
                    <a:pt x="1376" y="18"/>
                    <a:pt x="1331" y="0"/>
                    <a:pt x="12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4"/>
            <p:cNvSpPr/>
            <p:nvPr/>
          </p:nvSpPr>
          <p:spPr>
            <a:xfrm>
              <a:off x="5424419" y="2884231"/>
              <a:ext cx="47283" cy="33883"/>
            </a:xfrm>
            <a:custGeom>
              <a:rect b="b" l="l" r="r" t="t"/>
              <a:pathLst>
                <a:path extrusionOk="0" h="1067" w="1489">
                  <a:moveTo>
                    <a:pt x="1293" y="1"/>
                  </a:moveTo>
                  <a:cubicBezTo>
                    <a:pt x="1250" y="1"/>
                    <a:pt x="1208" y="19"/>
                    <a:pt x="1179" y="54"/>
                  </a:cubicBezTo>
                  <a:lnTo>
                    <a:pt x="572" y="674"/>
                  </a:lnTo>
                  <a:lnTo>
                    <a:pt x="321" y="412"/>
                  </a:lnTo>
                  <a:cubicBezTo>
                    <a:pt x="280" y="376"/>
                    <a:pt x="235" y="358"/>
                    <a:pt x="193" y="358"/>
                  </a:cubicBezTo>
                  <a:cubicBezTo>
                    <a:pt x="152" y="358"/>
                    <a:pt x="113" y="376"/>
                    <a:pt x="83" y="412"/>
                  </a:cubicBezTo>
                  <a:cubicBezTo>
                    <a:pt x="0" y="495"/>
                    <a:pt x="0" y="590"/>
                    <a:pt x="83" y="650"/>
                  </a:cubicBezTo>
                  <a:lnTo>
                    <a:pt x="452" y="1031"/>
                  </a:lnTo>
                  <a:cubicBezTo>
                    <a:pt x="476" y="1055"/>
                    <a:pt x="524" y="1067"/>
                    <a:pt x="572" y="1067"/>
                  </a:cubicBezTo>
                  <a:cubicBezTo>
                    <a:pt x="619" y="1067"/>
                    <a:pt x="655" y="1055"/>
                    <a:pt x="691" y="1031"/>
                  </a:cubicBezTo>
                  <a:lnTo>
                    <a:pt x="1417" y="293"/>
                  </a:lnTo>
                  <a:cubicBezTo>
                    <a:pt x="1488" y="221"/>
                    <a:pt x="1488" y="114"/>
                    <a:pt x="1417" y="54"/>
                  </a:cubicBezTo>
                  <a:cubicBezTo>
                    <a:pt x="1381" y="19"/>
                    <a:pt x="1336" y="1"/>
                    <a:pt x="12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24"/>
          <p:cNvSpPr/>
          <p:nvPr/>
        </p:nvSpPr>
        <p:spPr>
          <a:xfrm>
            <a:off x="3480917" y="2909063"/>
            <a:ext cx="343335" cy="343303"/>
          </a:xfrm>
          <a:custGeom>
            <a:rect b="b" l="l" r="r" t="t"/>
            <a:pathLst>
              <a:path extrusionOk="0" h="10811" w="10812">
                <a:moveTo>
                  <a:pt x="2769" y="2858"/>
                </a:moveTo>
                <a:cubicBezTo>
                  <a:pt x="2830" y="2858"/>
                  <a:pt x="2892" y="2866"/>
                  <a:pt x="2954" y="2881"/>
                </a:cubicBezTo>
                <a:cubicBezTo>
                  <a:pt x="3251" y="2941"/>
                  <a:pt x="3489" y="3191"/>
                  <a:pt x="3549" y="3489"/>
                </a:cubicBezTo>
                <a:cubicBezTo>
                  <a:pt x="3608" y="3774"/>
                  <a:pt x="3501" y="4036"/>
                  <a:pt x="3275" y="4227"/>
                </a:cubicBezTo>
                <a:cubicBezTo>
                  <a:pt x="3132" y="4346"/>
                  <a:pt x="3037" y="4548"/>
                  <a:pt x="3037" y="4739"/>
                </a:cubicBezTo>
                <a:lnTo>
                  <a:pt x="3037" y="5084"/>
                </a:lnTo>
                <a:cubicBezTo>
                  <a:pt x="3037" y="5346"/>
                  <a:pt x="3263" y="5572"/>
                  <a:pt x="3525" y="5572"/>
                </a:cubicBezTo>
                <a:lnTo>
                  <a:pt x="5228" y="5572"/>
                </a:lnTo>
                <a:lnTo>
                  <a:pt x="5228" y="7263"/>
                </a:lnTo>
                <a:cubicBezTo>
                  <a:pt x="5228" y="7370"/>
                  <a:pt x="5156" y="7441"/>
                  <a:pt x="5049" y="7441"/>
                </a:cubicBezTo>
                <a:lnTo>
                  <a:pt x="4704" y="7441"/>
                </a:lnTo>
                <a:cubicBezTo>
                  <a:pt x="4597" y="7441"/>
                  <a:pt x="4513" y="7406"/>
                  <a:pt x="4442" y="7322"/>
                </a:cubicBezTo>
                <a:cubicBezTo>
                  <a:pt x="4225" y="7076"/>
                  <a:pt x="3925" y="6935"/>
                  <a:pt x="3599" y="6935"/>
                </a:cubicBezTo>
                <a:cubicBezTo>
                  <a:pt x="3532" y="6935"/>
                  <a:pt x="3463" y="6941"/>
                  <a:pt x="3394" y="6953"/>
                </a:cubicBezTo>
                <a:cubicBezTo>
                  <a:pt x="2965" y="7025"/>
                  <a:pt x="2620" y="7370"/>
                  <a:pt x="2537" y="7787"/>
                </a:cubicBezTo>
                <a:cubicBezTo>
                  <a:pt x="2453" y="8120"/>
                  <a:pt x="2549" y="8454"/>
                  <a:pt x="2751" y="8715"/>
                </a:cubicBezTo>
                <a:cubicBezTo>
                  <a:pt x="2965" y="8965"/>
                  <a:pt x="3275" y="9108"/>
                  <a:pt x="3608" y="9108"/>
                </a:cubicBezTo>
                <a:cubicBezTo>
                  <a:pt x="3930" y="9108"/>
                  <a:pt x="4227" y="8965"/>
                  <a:pt x="4442" y="8715"/>
                </a:cubicBezTo>
                <a:cubicBezTo>
                  <a:pt x="4501" y="8632"/>
                  <a:pt x="4585" y="8608"/>
                  <a:pt x="4692" y="8608"/>
                </a:cubicBezTo>
                <a:lnTo>
                  <a:pt x="5037" y="8608"/>
                </a:lnTo>
                <a:cubicBezTo>
                  <a:pt x="5132" y="8608"/>
                  <a:pt x="5216" y="8680"/>
                  <a:pt x="5216" y="8787"/>
                </a:cubicBezTo>
                <a:lnTo>
                  <a:pt x="5216" y="10501"/>
                </a:lnTo>
                <a:lnTo>
                  <a:pt x="846" y="10501"/>
                </a:lnTo>
                <a:cubicBezTo>
                  <a:pt x="572" y="10501"/>
                  <a:pt x="334" y="10263"/>
                  <a:pt x="334" y="9977"/>
                </a:cubicBezTo>
                <a:lnTo>
                  <a:pt x="334" y="5572"/>
                </a:lnTo>
                <a:lnTo>
                  <a:pt x="2025" y="5572"/>
                </a:lnTo>
                <a:cubicBezTo>
                  <a:pt x="2299" y="5572"/>
                  <a:pt x="2513" y="5346"/>
                  <a:pt x="2513" y="5084"/>
                </a:cubicBezTo>
                <a:lnTo>
                  <a:pt x="2513" y="4727"/>
                </a:lnTo>
                <a:cubicBezTo>
                  <a:pt x="2513" y="4513"/>
                  <a:pt x="2430" y="4334"/>
                  <a:pt x="2299" y="4215"/>
                </a:cubicBezTo>
                <a:cubicBezTo>
                  <a:pt x="2120" y="4072"/>
                  <a:pt x="2013" y="3858"/>
                  <a:pt x="2013" y="3620"/>
                </a:cubicBezTo>
                <a:cubicBezTo>
                  <a:pt x="2013" y="3381"/>
                  <a:pt x="2120" y="3179"/>
                  <a:pt x="2299" y="3024"/>
                </a:cubicBezTo>
                <a:cubicBezTo>
                  <a:pt x="2431" y="2919"/>
                  <a:pt x="2596" y="2858"/>
                  <a:pt x="2769" y="2858"/>
                </a:cubicBezTo>
                <a:close/>
                <a:moveTo>
                  <a:pt x="10014" y="298"/>
                </a:moveTo>
                <a:cubicBezTo>
                  <a:pt x="10300" y="298"/>
                  <a:pt x="10538" y="536"/>
                  <a:pt x="10538" y="822"/>
                </a:cubicBezTo>
                <a:lnTo>
                  <a:pt x="10538" y="5239"/>
                </a:lnTo>
                <a:lnTo>
                  <a:pt x="10312" y="5239"/>
                </a:lnTo>
                <a:cubicBezTo>
                  <a:pt x="10228" y="5239"/>
                  <a:pt x="10157" y="5322"/>
                  <a:pt x="10157" y="5406"/>
                </a:cubicBezTo>
                <a:cubicBezTo>
                  <a:pt x="10157" y="5501"/>
                  <a:pt x="10228" y="5572"/>
                  <a:pt x="10312" y="5572"/>
                </a:cubicBezTo>
                <a:lnTo>
                  <a:pt x="10490" y="5572"/>
                </a:lnTo>
                <a:lnTo>
                  <a:pt x="10490" y="9977"/>
                </a:lnTo>
                <a:cubicBezTo>
                  <a:pt x="10490" y="10263"/>
                  <a:pt x="10252" y="10501"/>
                  <a:pt x="9978" y="10501"/>
                </a:cubicBezTo>
                <a:lnTo>
                  <a:pt x="5573" y="10501"/>
                </a:lnTo>
                <a:lnTo>
                  <a:pt x="5573" y="8799"/>
                </a:lnTo>
                <a:cubicBezTo>
                  <a:pt x="5573" y="8537"/>
                  <a:pt x="5347" y="8311"/>
                  <a:pt x="5073" y="8311"/>
                </a:cubicBezTo>
                <a:lnTo>
                  <a:pt x="4739" y="8311"/>
                </a:lnTo>
                <a:cubicBezTo>
                  <a:pt x="4525" y="8311"/>
                  <a:pt x="4347" y="8394"/>
                  <a:pt x="4227" y="8537"/>
                </a:cubicBezTo>
                <a:cubicBezTo>
                  <a:pt x="4085" y="8715"/>
                  <a:pt x="3870" y="8811"/>
                  <a:pt x="3632" y="8811"/>
                </a:cubicBezTo>
                <a:cubicBezTo>
                  <a:pt x="3394" y="8811"/>
                  <a:pt x="3192" y="8715"/>
                  <a:pt x="3037" y="8537"/>
                </a:cubicBezTo>
                <a:cubicBezTo>
                  <a:pt x="2894" y="8358"/>
                  <a:pt x="2834" y="8120"/>
                  <a:pt x="2894" y="7882"/>
                </a:cubicBezTo>
                <a:cubicBezTo>
                  <a:pt x="2954" y="7584"/>
                  <a:pt x="3204" y="7346"/>
                  <a:pt x="3501" y="7287"/>
                </a:cubicBezTo>
                <a:cubicBezTo>
                  <a:pt x="3557" y="7275"/>
                  <a:pt x="3612" y="7269"/>
                  <a:pt x="3665" y="7269"/>
                </a:cubicBezTo>
                <a:cubicBezTo>
                  <a:pt x="3887" y="7269"/>
                  <a:pt x="4086" y="7367"/>
                  <a:pt x="4239" y="7549"/>
                </a:cubicBezTo>
                <a:cubicBezTo>
                  <a:pt x="4358" y="7703"/>
                  <a:pt x="4561" y="7787"/>
                  <a:pt x="4751" y="7787"/>
                </a:cubicBezTo>
                <a:lnTo>
                  <a:pt x="5097" y="7787"/>
                </a:lnTo>
                <a:cubicBezTo>
                  <a:pt x="5359" y="7787"/>
                  <a:pt x="5585" y="7561"/>
                  <a:pt x="5585" y="7299"/>
                </a:cubicBezTo>
                <a:lnTo>
                  <a:pt x="5585" y="5596"/>
                </a:lnTo>
                <a:lnTo>
                  <a:pt x="7275" y="5596"/>
                </a:lnTo>
                <a:cubicBezTo>
                  <a:pt x="7383" y="5596"/>
                  <a:pt x="7454" y="5679"/>
                  <a:pt x="7454" y="5775"/>
                </a:cubicBezTo>
                <a:lnTo>
                  <a:pt x="7454" y="6120"/>
                </a:lnTo>
                <a:cubicBezTo>
                  <a:pt x="7454" y="6227"/>
                  <a:pt x="7418" y="6310"/>
                  <a:pt x="7335" y="6394"/>
                </a:cubicBezTo>
                <a:cubicBezTo>
                  <a:pt x="7037" y="6644"/>
                  <a:pt x="6894" y="7025"/>
                  <a:pt x="6966" y="7430"/>
                </a:cubicBezTo>
                <a:cubicBezTo>
                  <a:pt x="7037" y="7858"/>
                  <a:pt x="7383" y="8203"/>
                  <a:pt x="7799" y="8299"/>
                </a:cubicBezTo>
                <a:cubicBezTo>
                  <a:pt x="7871" y="8311"/>
                  <a:pt x="7954" y="8323"/>
                  <a:pt x="8037" y="8323"/>
                </a:cubicBezTo>
                <a:cubicBezTo>
                  <a:pt x="8288" y="8323"/>
                  <a:pt x="8526" y="8239"/>
                  <a:pt x="8728" y="8084"/>
                </a:cubicBezTo>
                <a:cubicBezTo>
                  <a:pt x="8978" y="7882"/>
                  <a:pt x="9121" y="7561"/>
                  <a:pt x="9121" y="7239"/>
                </a:cubicBezTo>
                <a:cubicBezTo>
                  <a:pt x="9121" y="6906"/>
                  <a:pt x="8978" y="6608"/>
                  <a:pt x="8728" y="6406"/>
                </a:cubicBezTo>
                <a:cubicBezTo>
                  <a:pt x="8645" y="6346"/>
                  <a:pt x="8621" y="6251"/>
                  <a:pt x="8621" y="6132"/>
                </a:cubicBezTo>
                <a:lnTo>
                  <a:pt x="8621" y="5798"/>
                </a:lnTo>
                <a:cubicBezTo>
                  <a:pt x="8621" y="5691"/>
                  <a:pt x="8692" y="5620"/>
                  <a:pt x="8799" y="5620"/>
                </a:cubicBezTo>
                <a:lnTo>
                  <a:pt x="9645" y="5620"/>
                </a:lnTo>
                <a:cubicBezTo>
                  <a:pt x="9740" y="5620"/>
                  <a:pt x="9812" y="5536"/>
                  <a:pt x="9812" y="5453"/>
                </a:cubicBezTo>
                <a:cubicBezTo>
                  <a:pt x="9812" y="5358"/>
                  <a:pt x="9740" y="5286"/>
                  <a:pt x="9645" y="5286"/>
                </a:cubicBezTo>
                <a:lnTo>
                  <a:pt x="8799" y="5286"/>
                </a:lnTo>
                <a:cubicBezTo>
                  <a:pt x="8526" y="5286"/>
                  <a:pt x="8311" y="5513"/>
                  <a:pt x="8311" y="5775"/>
                </a:cubicBezTo>
                <a:lnTo>
                  <a:pt x="8311" y="6120"/>
                </a:lnTo>
                <a:cubicBezTo>
                  <a:pt x="8311" y="6334"/>
                  <a:pt x="8395" y="6513"/>
                  <a:pt x="8526" y="6632"/>
                </a:cubicBezTo>
                <a:cubicBezTo>
                  <a:pt x="8704" y="6775"/>
                  <a:pt x="8811" y="6989"/>
                  <a:pt x="8811" y="7227"/>
                </a:cubicBezTo>
                <a:cubicBezTo>
                  <a:pt x="8811" y="7465"/>
                  <a:pt x="8704" y="7668"/>
                  <a:pt x="8526" y="7822"/>
                </a:cubicBezTo>
                <a:cubicBezTo>
                  <a:pt x="8394" y="7928"/>
                  <a:pt x="8229" y="7988"/>
                  <a:pt x="8056" y="7988"/>
                </a:cubicBezTo>
                <a:cubicBezTo>
                  <a:pt x="7995" y="7988"/>
                  <a:pt x="7933" y="7981"/>
                  <a:pt x="7871" y="7965"/>
                </a:cubicBezTo>
                <a:cubicBezTo>
                  <a:pt x="7573" y="7906"/>
                  <a:pt x="7335" y="7656"/>
                  <a:pt x="7275" y="7358"/>
                </a:cubicBezTo>
                <a:cubicBezTo>
                  <a:pt x="7216" y="7072"/>
                  <a:pt x="7323" y="6810"/>
                  <a:pt x="7549" y="6608"/>
                </a:cubicBezTo>
                <a:cubicBezTo>
                  <a:pt x="7692" y="6489"/>
                  <a:pt x="7787" y="6298"/>
                  <a:pt x="7787" y="6108"/>
                </a:cubicBezTo>
                <a:lnTo>
                  <a:pt x="7787" y="5763"/>
                </a:lnTo>
                <a:cubicBezTo>
                  <a:pt x="7787" y="5501"/>
                  <a:pt x="7561" y="5275"/>
                  <a:pt x="7287" y="5275"/>
                </a:cubicBezTo>
                <a:lnTo>
                  <a:pt x="5597" y="5275"/>
                </a:lnTo>
                <a:lnTo>
                  <a:pt x="5597" y="3572"/>
                </a:lnTo>
                <a:cubicBezTo>
                  <a:pt x="5597" y="3477"/>
                  <a:pt x="5668" y="3393"/>
                  <a:pt x="5775" y="3393"/>
                </a:cubicBezTo>
                <a:lnTo>
                  <a:pt x="6121" y="3393"/>
                </a:lnTo>
                <a:cubicBezTo>
                  <a:pt x="6216" y="3393"/>
                  <a:pt x="6311" y="3441"/>
                  <a:pt x="6383" y="3512"/>
                </a:cubicBezTo>
                <a:cubicBezTo>
                  <a:pt x="6592" y="3762"/>
                  <a:pt x="6901" y="3911"/>
                  <a:pt x="7234" y="3911"/>
                </a:cubicBezTo>
                <a:cubicBezTo>
                  <a:pt x="7299" y="3911"/>
                  <a:pt x="7364" y="3905"/>
                  <a:pt x="7430" y="3893"/>
                </a:cubicBezTo>
                <a:cubicBezTo>
                  <a:pt x="7859" y="3810"/>
                  <a:pt x="8204" y="3477"/>
                  <a:pt x="8288" y="3060"/>
                </a:cubicBezTo>
                <a:cubicBezTo>
                  <a:pt x="8359" y="2727"/>
                  <a:pt x="8276" y="2381"/>
                  <a:pt x="8061" y="2131"/>
                </a:cubicBezTo>
                <a:cubicBezTo>
                  <a:pt x="7859" y="1881"/>
                  <a:pt x="7549" y="1726"/>
                  <a:pt x="7216" y="1726"/>
                </a:cubicBezTo>
                <a:cubicBezTo>
                  <a:pt x="6894" y="1726"/>
                  <a:pt x="6597" y="1881"/>
                  <a:pt x="6383" y="2131"/>
                </a:cubicBezTo>
                <a:cubicBezTo>
                  <a:pt x="6323" y="2203"/>
                  <a:pt x="6240" y="2238"/>
                  <a:pt x="6132" y="2238"/>
                </a:cubicBezTo>
                <a:lnTo>
                  <a:pt x="5787" y="2238"/>
                </a:lnTo>
                <a:cubicBezTo>
                  <a:pt x="5680" y="2238"/>
                  <a:pt x="5609" y="2167"/>
                  <a:pt x="5609" y="2060"/>
                </a:cubicBezTo>
                <a:lnTo>
                  <a:pt x="5609" y="1215"/>
                </a:lnTo>
                <a:cubicBezTo>
                  <a:pt x="5609" y="1119"/>
                  <a:pt x="5537" y="1048"/>
                  <a:pt x="5442" y="1048"/>
                </a:cubicBezTo>
                <a:cubicBezTo>
                  <a:pt x="5359" y="1048"/>
                  <a:pt x="5287" y="1119"/>
                  <a:pt x="5287" y="1215"/>
                </a:cubicBezTo>
                <a:lnTo>
                  <a:pt x="5287" y="2060"/>
                </a:lnTo>
                <a:cubicBezTo>
                  <a:pt x="5287" y="2322"/>
                  <a:pt x="5501" y="2548"/>
                  <a:pt x="5775" y="2548"/>
                </a:cubicBezTo>
                <a:lnTo>
                  <a:pt x="6121" y="2548"/>
                </a:lnTo>
                <a:cubicBezTo>
                  <a:pt x="6323" y="2548"/>
                  <a:pt x="6502" y="2465"/>
                  <a:pt x="6621" y="2322"/>
                </a:cubicBezTo>
                <a:cubicBezTo>
                  <a:pt x="6775" y="2143"/>
                  <a:pt x="6978" y="2048"/>
                  <a:pt x="7216" y="2048"/>
                </a:cubicBezTo>
                <a:cubicBezTo>
                  <a:pt x="7454" y="2048"/>
                  <a:pt x="7668" y="2143"/>
                  <a:pt x="7811" y="2322"/>
                </a:cubicBezTo>
                <a:cubicBezTo>
                  <a:pt x="7966" y="2500"/>
                  <a:pt x="8026" y="2739"/>
                  <a:pt x="7966" y="2977"/>
                </a:cubicBezTo>
                <a:cubicBezTo>
                  <a:pt x="7907" y="3274"/>
                  <a:pt x="7656" y="3512"/>
                  <a:pt x="7359" y="3572"/>
                </a:cubicBezTo>
                <a:cubicBezTo>
                  <a:pt x="7303" y="3584"/>
                  <a:pt x="7248" y="3589"/>
                  <a:pt x="7193" y="3589"/>
                </a:cubicBezTo>
                <a:cubicBezTo>
                  <a:pt x="6969" y="3589"/>
                  <a:pt x="6762" y="3492"/>
                  <a:pt x="6609" y="3310"/>
                </a:cubicBezTo>
                <a:cubicBezTo>
                  <a:pt x="6490" y="3155"/>
                  <a:pt x="6299" y="3072"/>
                  <a:pt x="6097" y="3072"/>
                </a:cubicBezTo>
                <a:lnTo>
                  <a:pt x="5763" y="3072"/>
                </a:lnTo>
                <a:cubicBezTo>
                  <a:pt x="5490" y="3072"/>
                  <a:pt x="5275" y="3298"/>
                  <a:pt x="5275" y="3560"/>
                </a:cubicBezTo>
                <a:lnTo>
                  <a:pt x="5275" y="5263"/>
                </a:lnTo>
                <a:lnTo>
                  <a:pt x="3573" y="5263"/>
                </a:lnTo>
                <a:cubicBezTo>
                  <a:pt x="3465" y="5263"/>
                  <a:pt x="3394" y="5179"/>
                  <a:pt x="3394" y="5084"/>
                </a:cubicBezTo>
                <a:lnTo>
                  <a:pt x="3394" y="4727"/>
                </a:lnTo>
                <a:cubicBezTo>
                  <a:pt x="3394" y="4620"/>
                  <a:pt x="3442" y="4524"/>
                  <a:pt x="3513" y="4453"/>
                </a:cubicBezTo>
                <a:cubicBezTo>
                  <a:pt x="3811" y="4203"/>
                  <a:pt x="3954" y="3810"/>
                  <a:pt x="3882" y="3417"/>
                </a:cubicBezTo>
                <a:cubicBezTo>
                  <a:pt x="3811" y="2977"/>
                  <a:pt x="3465" y="2643"/>
                  <a:pt x="3049" y="2548"/>
                </a:cubicBezTo>
                <a:cubicBezTo>
                  <a:pt x="2973" y="2531"/>
                  <a:pt x="2896" y="2523"/>
                  <a:pt x="2820" y="2523"/>
                </a:cubicBezTo>
                <a:cubicBezTo>
                  <a:pt x="2570" y="2523"/>
                  <a:pt x="2323" y="2610"/>
                  <a:pt x="2132" y="2774"/>
                </a:cubicBezTo>
                <a:cubicBezTo>
                  <a:pt x="1870" y="2977"/>
                  <a:pt x="1727" y="3298"/>
                  <a:pt x="1727" y="3620"/>
                </a:cubicBezTo>
                <a:cubicBezTo>
                  <a:pt x="1727" y="3941"/>
                  <a:pt x="1870" y="4239"/>
                  <a:pt x="2132" y="4453"/>
                </a:cubicBezTo>
                <a:cubicBezTo>
                  <a:pt x="2203" y="4513"/>
                  <a:pt x="2227" y="4608"/>
                  <a:pt x="2227" y="4703"/>
                </a:cubicBezTo>
                <a:lnTo>
                  <a:pt x="2227" y="5048"/>
                </a:lnTo>
                <a:cubicBezTo>
                  <a:pt x="2227" y="5155"/>
                  <a:pt x="2156" y="5227"/>
                  <a:pt x="2049" y="5227"/>
                </a:cubicBezTo>
                <a:lnTo>
                  <a:pt x="358" y="5227"/>
                </a:lnTo>
                <a:lnTo>
                  <a:pt x="358" y="822"/>
                </a:lnTo>
                <a:cubicBezTo>
                  <a:pt x="358" y="536"/>
                  <a:pt x="596" y="298"/>
                  <a:pt x="882" y="298"/>
                </a:cubicBezTo>
                <a:lnTo>
                  <a:pt x="5287" y="298"/>
                </a:lnTo>
                <a:lnTo>
                  <a:pt x="5287" y="476"/>
                </a:lnTo>
                <a:cubicBezTo>
                  <a:pt x="5287" y="572"/>
                  <a:pt x="5359" y="643"/>
                  <a:pt x="5442" y="643"/>
                </a:cubicBezTo>
                <a:cubicBezTo>
                  <a:pt x="5537" y="643"/>
                  <a:pt x="5609" y="572"/>
                  <a:pt x="5609" y="476"/>
                </a:cubicBezTo>
                <a:lnTo>
                  <a:pt x="5609" y="298"/>
                </a:lnTo>
                <a:close/>
                <a:moveTo>
                  <a:pt x="834" y="0"/>
                </a:moveTo>
                <a:cubicBezTo>
                  <a:pt x="370" y="0"/>
                  <a:pt x="1" y="381"/>
                  <a:pt x="1" y="834"/>
                </a:cubicBezTo>
                <a:lnTo>
                  <a:pt x="1" y="9977"/>
                </a:lnTo>
                <a:cubicBezTo>
                  <a:pt x="1" y="10442"/>
                  <a:pt x="370" y="10811"/>
                  <a:pt x="834" y="10811"/>
                </a:cubicBezTo>
                <a:lnTo>
                  <a:pt x="9978" y="10811"/>
                </a:lnTo>
                <a:cubicBezTo>
                  <a:pt x="10431" y="10811"/>
                  <a:pt x="10812" y="10442"/>
                  <a:pt x="10812" y="9977"/>
                </a:cubicBezTo>
                <a:lnTo>
                  <a:pt x="10812" y="834"/>
                </a:lnTo>
                <a:cubicBezTo>
                  <a:pt x="10812" y="381"/>
                  <a:pt x="10431" y="0"/>
                  <a:pt x="99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4"/>
          <p:cNvGrpSpPr/>
          <p:nvPr/>
        </p:nvGrpSpPr>
        <p:grpSpPr>
          <a:xfrm>
            <a:off x="1641730" y="2896393"/>
            <a:ext cx="344065" cy="368644"/>
            <a:chOff x="4149138" y="4121151"/>
            <a:chExt cx="344065" cy="368644"/>
          </a:xfrm>
        </p:grpSpPr>
        <p:sp>
          <p:nvSpPr>
            <p:cNvPr id="437" name="Google Shape;437;p24"/>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4"/>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4"/>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4"/>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4"/>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4"/>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4"/>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4"/>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4"/>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4"/>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4"/>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4"/>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 name="Google Shape;449;p24"/>
          <p:cNvGrpSpPr/>
          <p:nvPr/>
        </p:nvGrpSpPr>
        <p:grpSpPr>
          <a:xfrm>
            <a:off x="6594929" y="2283881"/>
            <a:ext cx="1470600" cy="1971219"/>
            <a:chOff x="6594929" y="2283881"/>
            <a:chExt cx="1470600" cy="1971219"/>
          </a:xfrm>
        </p:grpSpPr>
        <p:sp>
          <p:nvSpPr>
            <p:cNvPr id="450" name="Google Shape;450;p24"/>
            <p:cNvSpPr txBox="1"/>
            <p:nvPr/>
          </p:nvSpPr>
          <p:spPr>
            <a:xfrm>
              <a:off x="6949229" y="2283881"/>
              <a:ext cx="762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04</a:t>
              </a:r>
              <a:endParaRPr b="1" sz="2400">
                <a:solidFill>
                  <a:schemeClr val="lt2"/>
                </a:solidFill>
                <a:latin typeface="Rajdhani"/>
                <a:ea typeface="Rajdhani"/>
                <a:cs typeface="Rajdhani"/>
                <a:sym typeface="Rajdhani"/>
              </a:endParaRPr>
            </a:p>
          </p:txBody>
        </p:sp>
        <p:grpSp>
          <p:nvGrpSpPr>
            <p:cNvPr id="451" name="Google Shape;451;p24"/>
            <p:cNvGrpSpPr/>
            <p:nvPr/>
          </p:nvGrpSpPr>
          <p:grpSpPr>
            <a:xfrm>
              <a:off x="6594929" y="3515386"/>
              <a:ext cx="1470600" cy="739714"/>
              <a:chOff x="6594929" y="3511858"/>
              <a:chExt cx="1470600" cy="739714"/>
            </a:xfrm>
          </p:grpSpPr>
          <p:sp>
            <p:nvSpPr>
              <p:cNvPr id="452" name="Google Shape;452;p24"/>
              <p:cNvSpPr txBox="1"/>
              <p:nvPr/>
            </p:nvSpPr>
            <p:spPr>
              <a:xfrm>
                <a:off x="6594929" y="3767072"/>
                <a:ext cx="1470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sp>
            <p:nvSpPr>
              <p:cNvPr id="453" name="Google Shape;453;p24"/>
              <p:cNvSpPr txBox="1"/>
              <p:nvPr/>
            </p:nvSpPr>
            <p:spPr>
              <a:xfrm>
                <a:off x="6594929" y="3511858"/>
                <a:ext cx="14706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grpSp>
      </p:grpSp>
      <p:sp>
        <p:nvSpPr>
          <p:cNvPr id="454" name="Google Shape;454;p24"/>
          <p:cNvSpPr/>
          <p:nvPr/>
        </p:nvSpPr>
        <p:spPr>
          <a:xfrm>
            <a:off x="7158180" y="2910703"/>
            <a:ext cx="344097" cy="340033"/>
          </a:xfrm>
          <a:custGeom>
            <a:rect b="b" l="l" r="r" t="t"/>
            <a:pathLst>
              <a:path extrusionOk="0" h="10708" w="10836">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 name="Google Shape;455;p24"/>
          <p:cNvCxnSpPr>
            <a:stCxn id="400" idx="2"/>
            <a:endCxn id="402" idx="0"/>
          </p:cNvCxnSpPr>
          <p:nvPr/>
        </p:nvCxnSpPr>
        <p:spPr>
          <a:xfrm rot="5400000">
            <a:off x="2868750" y="580525"/>
            <a:ext cx="648300" cy="27582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456" name="Google Shape;456;p24"/>
          <p:cNvCxnSpPr>
            <a:stCxn id="400" idx="2"/>
            <a:endCxn id="407" idx="0"/>
          </p:cNvCxnSpPr>
          <p:nvPr/>
        </p:nvCxnSpPr>
        <p:spPr>
          <a:xfrm rot="5400000">
            <a:off x="3788100" y="1499875"/>
            <a:ext cx="648300" cy="9195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457" name="Google Shape;457;p24"/>
          <p:cNvCxnSpPr>
            <a:stCxn id="400" idx="2"/>
            <a:endCxn id="412" idx="0"/>
          </p:cNvCxnSpPr>
          <p:nvPr/>
        </p:nvCxnSpPr>
        <p:spPr>
          <a:xfrm flipH="1" rot="-5400000">
            <a:off x="4707600" y="1499875"/>
            <a:ext cx="648300" cy="919500"/>
          </a:xfrm>
          <a:prstGeom prst="bentConnector3">
            <a:avLst>
              <a:gd fmla="val 50008" name="adj1"/>
            </a:avLst>
          </a:prstGeom>
          <a:noFill/>
          <a:ln cap="flat" cmpd="sng" w="19050">
            <a:solidFill>
              <a:schemeClr val="lt2"/>
            </a:solidFill>
            <a:prstDash val="solid"/>
            <a:round/>
            <a:headEnd len="med" w="med" type="none"/>
            <a:tailEnd len="med" w="med" type="oval"/>
          </a:ln>
        </p:spPr>
      </p:cxnSp>
      <p:cxnSp>
        <p:nvCxnSpPr>
          <p:cNvPr id="458" name="Google Shape;458;p24"/>
          <p:cNvCxnSpPr>
            <a:stCxn id="400" idx="2"/>
            <a:endCxn id="450" idx="0"/>
          </p:cNvCxnSpPr>
          <p:nvPr/>
        </p:nvCxnSpPr>
        <p:spPr>
          <a:xfrm flipH="1" rot="-5400000">
            <a:off x="5626950" y="580525"/>
            <a:ext cx="648300" cy="2758200"/>
          </a:xfrm>
          <a:prstGeom prst="bentConnector3">
            <a:avLst>
              <a:gd fmla="val 50008"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464" name="Google Shape;464;p25"/>
          <p:cNvSpPr txBox="1"/>
          <p:nvPr/>
        </p:nvSpPr>
        <p:spPr>
          <a:xfrm>
            <a:off x="4659125" y="3041242"/>
            <a:ext cx="32802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lt2"/>
                </a:solidFill>
                <a:latin typeface="Rajdhani"/>
                <a:ea typeface="Rajdhani"/>
                <a:cs typeface="Rajdhani"/>
                <a:sym typeface="Rajdhani"/>
              </a:rPr>
              <a:t>MOTIVATIONS</a:t>
            </a:r>
            <a:endParaRPr b="1" sz="2400">
              <a:solidFill>
                <a:schemeClr val="lt2"/>
              </a:solidFill>
              <a:latin typeface="Rajdhani"/>
              <a:ea typeface="Rajdhani"/>
              <a:cs typeface="Rajdhani"/>
              <a:sym typeface="Rajdhani"/>
            </a:endParaRPr>
          </a:p>
        </p:txBody>
      </p:sp>
      <p:grpSp>
        <p:nvGrpSpPr>
          <p:cNvPr id="465" name="Google Shape;465;p25"/>
          <p:cNvGrpSpPr/>
          <p:nvPr/>
        </p:nvGrpSpPr>
        <p:grpSpPr>
          <a:xfrm>
            <a:off x="4659125" y="3492369"/>
            <a:ext cx="3280350" cy="347400"/>
            <a:chOff x="4659125" y="3651472"/>
            <a:chExt cx="3280350" cy="347400"/>
          </a:xfrm>
        </p:grpSpPr>
        <p:sp>
          <p:nvSpPr>
            <p:cNvPr id="466" name="Google Shape;466;p25"/>
            <p:cNvSpPr txBox="1"/>
            <p:nvPr/>
          </p:nvSpPr>
          <p:spPr>
            <a:xfrm>
              <a:off x="7339475" y="3651472"/>
              <a:ext cx="600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50</a:t>
              </a:r>
              <a:r>
                <a:rPr lang="en">
                  <a:solidFill>
                    <a:schemeClr val="lt2"/>
                  </a:solidFill>
                  <a:latin typeface="Fira Sans Condensed"/>
                  <a:ea typeface="Fira Sans Condensed"/>
                  <a:cs typeface="Fira Sans Condensed"/>
                  <a:sym typeface="Fira Sans Condensed"/>
                </a:rPr>
                <a:t>%</a:t>
              </a:r>
              <a:endParaRPr>
                <a:solidFill>
                  <a:schemeClr val="lt2"/>
                </a:solidFill>
                <a:latin typeface="Fira Sans Condensed"/>
                <a:ea typeface="Fira Sans Condensed"/>
                <a:cs typeface="Fira Sans Condensed"/>
                <a:sym typeface="Fira Sans Condensed"/>
              </a:endParaRPr>
            </a:p>
          </p:txBody>
        </p:sp>
        <p:sp>
          <p:nvSpPr>
            <p:cNvPr id="467" name="Google Shape;467;p25"/>
            <p:cNvSpPr txBox="1"/>
            <p:nvPr/>
          </p:nvSpPr>
          <p:spPr>
            <a:xfrm>
              <a:off x="4659125" y="3651472"/>
              <a:ext cx="79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Price</a:t>
              </a:r>
              <a:endParaRPr>
                <a:solidFill>
                  <a:schemeClr val="lt2"/>
                </a:solidFill>
                <a:latin typeface="Fira Sans Condensed"/>
                <a:ea typeface="Fira Sans Condensed"/>
                <a:cs typeface="Fira Sans Condensed"/>
                <a:sym typeface="Fira Sans Condensed"/>
              </a:endParaRPr>
            </a:p>
          </p:txBody>
        </p:sp>
      </p:grpSp>
      <p:grpSp>
        <p:nvGrpSpPr>
          <p:cNvPr id="468" name="Google Shape;468;p25"/>
          <p:cNvGrpSpPr/>
          <p:nvPr/>
        </p:nvGrpSpPr>
        <p:grpSpPr>
          <a:xfrm>
            <a:off x="4659125" y="3779582"/>
            <a:ext cx="3280350" cy="347400"/>
            <a:chOff x="4659125" y="3938685"/>
            <a:chExt cx="3280350" cy="347400"/>
          </a:xfrm>
        </p:grpSpPr>
        <p:sp>
          <p:nvSpPr>
            <p:cNvPr id="469" name="Google Shape;469;p25"/>
            <p:cNvSpPr txBox="1"/>
            <p:nvPr/>
          </p:nvSpPr>
          <p:spPr>
            <a:xfrm>
              <a:off x="7339475" y="3938685"/>
              <a:ext cx="600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90</a:t>
              </a:r>
              <a:r>
                <a:rPr lang="en">
                  <a:solidFill>
                    <a:schemeClr val="lt2"/>
                  </a:solidFill>
                  <a:latin typeface="Fira Sans Condensed"/>
                  <a:ea typeface="Fira Sans Condensed"/>
                  <a:cs typeface="Fira Sans Condensed"/>
                  <a:sym typeface="Fira Sans Condensed"/>
                </a:rPr>
                <a:t>%</a:t>
              </a:r>
              <a:endParaRPr>
                <a:solidFill>
                  <a:schemeClr val="lt2"/>
                </a:solidFill>
                <a:latin typeface="Fira Sans Condensed"/>
                <a:ea typeface="Fira Sans Condensed"/>
                <a:cs typeface="Fira Sans Condensed"/>
                <a:sym typeface="Fira Sans Condensed"/>
              </a:endParaRPr>
            </a:p>
          </p:txBody>
        </p:sp>
        <p:sp>
          <p:nvSpPr>
            <p:cNvPr id="470" name="Google Shape;470;p25"/>
            <p:cNvSpPr txBox="1"/>
            <p:nvPr/>
          </p:nvSpPr>
          <p:spPr>
            <a:xfrm>
              <a:off x="4659125" y="3938685"/>
              <a:ext cx="79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Comfort</a:t>
              </a:r>
              <a:endParaRPr>
                <a:solidFill>
                  <a:schemeClr val="lt2"/>
                </a:solidFill>
                <a:latin typeface="Fira Sans Condensed"/>
                <a:ea typeface="Fira Sans Condensed"/>
                <a:cs typeface="Fira Sans Condensed"/>
                <a:sym typeface="Fira Sans Condensed"/>
              </a:endParaRPr>
            </a:p>
          </p:txBody>
        </p:sp>
      </p:grpSp>
      <p:grpSp>
        <p:nvGrpSpPr>
          <p:cNvPr id="471" name="Google Shape;471;p25"/>
          <p:cNvGrpSpPr/>
          <p:nvPr/>
        </p:nvGrpSpPr>
        <p:grpSpPr>
          <a:xfrm>
            <a:off x="4659125" y="4066794"/>
            <a:ext cx="3280350" cy="347400"/>
            <a:chOff x="4659125" y="4225897"/>
            <a:chExt cx="3280350" cy="347400"/>
          </a:xfrm>
        </p:grpSpPr>
        <p:sp>
          <p:nvSpPr>
            <p:cNvPr id="472" name="Google Shape;472;p25"/>
            <p:cNvSpPr txBox="1"/>
            <p:nvPr/>
          </p:nvSpPr>
          <p:spPr>
            <a:xfrm>
              <a:off x="7339475" y="4225897"/>
              <a:ext cx="6000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80</a:t>
              </a:r>
              <a:r>
                <a:rPr lang="en">
                  <a:solidFill>
                    <a:schemeClr val="lt2"/>
                  </a:solidFill>
                  <a:latin typeface="Fira Sans Condensed"/>
                  <a:ea typeface="Fira Sans Condensed"/>
                  <a:cs typeface="Fira Sans Condensed"/>
                  <a:sym typeface="Fira Sans Condensed"/>
                </a:rPr>
                <a:t>%</a:t>
              </a:r>
              <a:endParaRPr>
                <a:solidFill>
                  <a:schemeClr val="lt2"/>
                </a:solidFill>
                <a:latin typeface="Fira Sans Condensed"/>
                <a:ea typeface="Fira Sans Condensed"/>
                <a:cs typeface="Fira Sans Condensed"/>
                <a:sym typeface="Fira Sans Condensed"/>
              </a:endParaRPr>
            </a:p>
          </p:txBody>
        </p:sp>
        <p:sp>
          <p:nvSpPr>
            <p:cNvPr id="473" name="Google Shape;473;p25"/>
            <p:cNvSpPr txBox="1"/>
            <p:nvPr/>
          </p:nvSpPr>
          <p:spPr>
            <a:xfrm>
              <a:off x="4659125" y="4225897"/>
              <a:ext cx="79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Speed</a:t>
              </a:r>
              <a:endParaRPr>
                <a:solidFill>
                  <a:schemeClr val="lt2"/>
                </a:solidFill>
                <a:latin typeface="Fira Sans Condensed"/>
                <a:ea typeface="Fira Sans Condensed"/>
                <a:cs typeface="Fira Sans Condensed"/>
                <a:sym typeface="Fira Sans Condensed"/>
              </a:endParaRPr>
            </a:p>
          </p:txBody>
        </p:sp>
      </p:grpSp>
      <p:sp>
        <p:nvSpPr>
          <p:cNvPr id="474" name="Google Shape;474;p25"/>
          <p:cNvSpPr/>
          <p:nvPr/>
        </p:nvSpPr>
        <p:spPr>
          <a:xfrm>
            <a:off x="5457950" y="3599016"/>
            <a:ext cx="1872900" cy="134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a:off x="5458035" y="3599016"/>
            <a:ext cx="932700" cy="13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a:off x="5458035" y="4173441"/>
            <a:ext cx="1872900" cy="134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5458024" y="4173441"/>
            <a:ext cx="1502100" cy="13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5458035" y="3886228"/>
            <a:ext cx="1872900" cy="1341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a:off x="5458017" y="3886228"/>
            <a:ext cx="1682400" cy="13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txBox="1"/>
          <p:nvPr/>
        </p:nvSpPr>
        <p:spPr>
          <a:xfrm>
            <a:off x="4659125" y="1464469"/>
            <a:ext cx="32802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lt2"/>
                </a:solidFill>
                <a:latin typeface="Rajdhani"/>
                <a:ea typeface="Rajdhani"/>
                <a:cs typeface="Rajdhani"/>
                <a:sym typeface="Rajdhani"/>
              </a:rPr>
              <a:t>PERSONALITY TRAITS</a:t>
            </a:r>
            <a:endParaRPr b="1" sz="2400">
              <a:solidFill>
                <a:schemeClr val="lt2"/>
              </a:solidFill>
              <a:latin typeface="Rajdhani"/>
              <a:ea typeface="Rajdhani"/>
              <a:cs typeface="Rajdhani"/>
              <a:sym typeface="Rajdhani"/>
            </a:endParaRPr>
          </a:p>
        </p:txBody>
      </p:sp>
      <p:sp>
        <p:nvSpPr>
          <p:cNvPr id="481" name="Google Shape;481;p25"/>
          <p:cNvSpPr txBox="1"/>
          <p:nvPr/>
        </p:nvSpPr>
        <p:spPr>
          <a:xfrm>
            <a:off x="4659275" y="1922694"/>
            <a:ext cx="3280200" cy="969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a hot planet</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We all live on Earth</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Mars is made of basalt</a:t>
            </a:r>
            <a:endParaRPr>
              <a:solidFill>
                <a:schemeClr val="lt2"/>
              </a:solidFill>
              <a:latin typeface="Fira Sans Condensed"/>
              <a:ea typeface="Fira Sans Condensed"/>
              <a:cs typeface="Fira Sans Condensed"/>
              <a:sym typeface="Fira Sans Condensed"/>
            </a:endParaRPr>
          </a:p>
        </p:txBody>
      </p:sp>
      <p:sp>
        <p:nvSpPr>
          <p:cNvPr id="482" name="Google Shape;482;p25"/>
          <p:cNvSpPr txBox="1"/>
          <p:nvPr/>
        </p:nvSpPr>
        <p:spPr>
          <a:xfrm>
            <a:off x="1204475" y="1464478"/>
            <a:ext cx="3282600" cy="4572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None/>
            </a:pPr>
            <a:r>
              <a:rPr b="1" lang="en" sz="2400">
                <a:solidFill>
                  <a:schemeClr val="lt2"/>
                </a:solidFill>
                <a:latin typeface="Rajdhani"/>
                <a:ea typeface="Rajdhani"/>
                <a:cs typeface="Rajdhani"/>
                <a:sym typeface="Rajdhani"/>
              </a:rPr>
              <a:t>JOHN WILLIAMS</a:t>
            </a:r>
            <a:endParaRPr b="1" sz="2400">
              <a:solidFill>
                <a:schemeClr val="lt2"/>
              </a:solidFill>
              <a:latin typeface="Rajdhani"/>
              <a:ea typeface="Rajdhani"/>
              <a:cs typeface="Rajdhani"/>
              <a:sym typeface="Rajdhani"/>
            </a:endParaRPr>
          </a:p>
        </p:txBody>
      </p:sp>
      <p:sp>
        <p:nvSpPr>
          <p:cNvPr id="483" name="Google Shape;483;p25"/>
          <p:cNvSpPr txBox="1"/>
          <p:nvPr/>
        </p:nvSpPr>
        <p:spPr>
          <a:xfrm>
            <a:off x="1205675" y="3476091"/>
            <a:ext cx="3280200" cy="9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and has several rings. It's composed mostly of hydrogen and helium. It was named after the Roman god of wealth and agriculture”</a:t>
            </a:r>
            <a:endParaRPr>
              <a:solidFill>
                <a:schemeClr val="lt2"/>
              </a:solidFill>
              <a:latin typeface="Fira Sans Condensed"/>
              <a:ea typeface="Fira Sans Condensed"/>
              <a:cs typeface="Fira Sans Condensed"/>
              <a:sym typeface="Fira Sans Condensed"/>
            </a:endParaRPr>
          </a:p>
        </p:txBody>
      </p:sp>
      <p:grpSp>
        <p:nvGrpSpPr>
          <p:cNvPr id="484" name="Google Shape;484;p25"/>
          <p:cNvGrpSpPr/>
          <p:nvPr/>
        </p:nvGrpSpPr>
        <p:grpSpPr>
          <a:xfrm>
            <a:off x="1205675" y="1922694"/>
            <a:ext cx="3280200" cy="1493343"/>
            <a:chOff x="1205675" y="2081797"/>
            <a:chExt cx="3280200" cy="1493343"/>
          </a:xfrm>
        </p:grpSpPr>
        <p:sp>
          <p:nvSpPr>
            <p:cNvPr id="485" name="Google Shape;485;p25"/>
            <p:cNvSpPr txBox="1"/>
            <p:nvPr/>
          </p:nvSpPr>
          <p:spPr>
            <a:xfrm>
              <a:off x="1205675" y="2081797"/>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Age</a:t>
              </a:r>
              <a:r>
                <a:rPr lang="en">
                  <a:solidFill>
                    <a:schemeClr val="lt2"/>
                  </a:solidFill>
                  <a:latin typeface="Fira Sans Condensed"/>
                  <a:ea typeface="Fira Sans Condensed"/>
                  <a:cs typeface="Fira Sans Condensed"/>
                  <a:sym typeface="Fira Sans Condensed"/>
                </a:rPr>
                <a:t>: 30 years old</a:t>
              </a:r>
              <a:endParaRPr>
                <a:solidFill>
                  <a:schemeClr val="lt2"/>
                </a:solidFill>
                <a:latin typeface="Fira Sans Condensed"/>
                <a:ea typeface="Fira Sans Condensed"/>
                <a:cs typeface="Fira Sans Condensed"/>
                <a:sym typeface="Fira Sans Condensed"/>
              </a:endParaRPr>
            </a:p>
          </p:txBody>
        </p:sp>
        <p:sp>
          <p:nvSpPr>
            <p:cNvPr id="486" name="Google Shape;486;p25"/>
            <p:cNvSpPr txBox="1"/>
            <p:nvPr/>
          </p:nvSpPr>
          <p:spPr>
            <a:xfrm>
              <a:off x="1205675" y="2369011"/>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Gender</a:t>
              </a:r>
              <a:r>
                <a:rPr lang="en">
                  <a:solidFill>
                    <a:schemeClr val="lt2"/>
                  </a:solidFill>
                  <a:latin typeface="Fira Sans Condensed"/>
                  <a:ea typeface="Fira Sans Condensed"/>
                  <a:cs typeface="Fira Sans Condensed"/>
                  <a:sym typeface="Fira Sans Condensed"/>
                </a:rPr>
                <a:t>: Male</a:t>
              </a:r>
              <a:endParaRPr>
                <a:solidFill>
                  <a:schemeClr val="lt2"/>
                </a:solidFill>
                <a:latin typeface="Fira Sans Condensed"/>
                <a:ea typeface="Fira Sans Condensed"/>
                <a:cs typeface="Fira Sans Condensed"/>
                <a:sym typeface="Fira Sans Condensed"/>
              </a:endParaRPr>
            </a:p>
          </p:txBody>
        </p:sp>
        <p:sp>
          <p:nvSpPr>
            <p:cNvPr id="487" name="Google Shape;487;p25"/>
            <p:cNvSpPr txBox="1"/>
            <p:nvPr/>
          </p:nvSpPr>
          <p:spPr>
            <a:xfrm>
              <a:off x="1205675" y="2656224"/>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Job</a:t>
              </a:r>
              <a:r>
                <a:rPr lang="en">
                  <a:solidFill>
                    <a:schemeClr val="lt2"/>
                  </a:solidFill>
                  <a:latin typeface="Fira Sans Condensed"/>
                  <a:ea typeface="Fira Sans Condensed"/>
                  <a:cs typeface="Fira Sans Condensed"/>
                  <a:sym typeface="Fira Sans Condensed"/>
                </a:rPr>
                <a:t>: Developer</a:t>
              </a:r>
              <a:endParaRPr>
                <a:solidFill>
                  <a:schemeClr val="lt2"/>
                </a:solidFill>
                <a:latin typeface="Fira Sans Condensed"/>
                <a:ea typeface="Fira Sans Condensed"/>
                <a:cs typeface="Fira Sans Condensed"/>
                <a:sym typeface="Fira Sans Condensed"/>
              </a:endParaRPr>
            </a:p>
          </p:txBody>
        </p:sp>
        <p:sp>
          <p:nvSpPr>
            <p:cNvPr id="488" name="Google Shape;488;p25"/>
            <p:cNvSpPr txBox="1"/>
            <p:nvPr/>
          </p:nvSpPr>
          <p:spPr>
            <a:xfrm>
              <a:off x="1205675" y="2938450"/>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Origin</a:t>
              </a:r>
              <a:r>
                <a:rPr lang="en">
                  <a:solidFill>
                    <a:schemeClr val="lt2"/>
                  </a:solidFill>
                  <a:latin typeface="Fira Sans Condensed"/>
                  <a:ea typeface="Fira Sans Condensed"/>
                  <a:cs typeface="Fira Sans Condensed"/>
                  <a:sym typeface="Fira Sans Condensed"/>
                </a:rPr>
                <a:t>: USA</a:t>
              </a:r>
              <a:endParaRPr>
                <a:solidFill>
                  <a:schemeClr val="lt2"/>
                </a:solidFill>
                <a:latin typeface="Fira Sans Condensed"/>
                <a:ea typeface="Fira Sans Condensed"/>
                <a:cs typeface="Fira Sans Condensed"/>
                <a:sym typeface="Fira Sans Condensed"/>
              </a:endParaRPr>
            </a:p>
          </p:txBody>
        </p:sp>
        <p:sp>
          <p:nvSpPr>
            <p:cNvPr id="489" name="Google Shape;489;p25"/>
            <p:cNvSpPr txBox="1"/>
            <p:nvPr/>
          </p:nvSpPr>
          <p:spPr>
            <a:xfrm>
              <a:off x="1205675" y="3227740"/>
              <a:ext cx="3280200" cy="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2"/>
                  </a:solidFill>
                  <a:latin typeface="Fira Sans Condensed"/>
                  <a:ea typeface="Fira Sans Condensed"/>
                  <a:cs typeface="Fira Sans Condensed"/>
                  <a:sym typeface="Fira Sans Condensed"/>
                </a:rPr>
                <a:t>Likes</a:t>
              </a:r>
              <a:r>
                <a:rPr lang="en">
                  <a:solidFill>
                    <a:schemeClr val="lt2"/>
                  </a:solidFill>
                  <a:latin typeface="Fira Sans Condensed"/>
                  <a:ea typeface="Fira Sans Condensed"/>
                  <a:cs typeface="Fira Sans Condensed"/>
                  <a:sym typeface="Fira Sans Condensed"/>
                </a:rPr>
                <a:t>:</a:t>
              </a:r>
              <a:r>
                <a:rPr lang="en">
                  <a:solidFill>
                    <a:schemeClr val="lt2"/>
                  </a:solidFill>
                  <a:latin typeface="Fira Sans Condensed"/>
                  <a:ea typeface="Fira Sans Condensed"/>
                  <a:cs typeface="Fira Sans Condensed"/>
                  <a:sym typeface="Fira Sans Condensed"/>
                </a:rPr>
                <a:t> Travel, art, music</a:t>
              </a:r>
              <a:endParaRPr>
                <a:solidFill>
                  <a:schemeClr val="lt2"/>
                </a:solidFill>
                <a:latin typeface="Fira Sans Condensed"/>
                <a:ea typeface="Fira Sans Condensed"/>
                <a:cs typeface="Fira Sans Condensed"/>
                <a:sym typeface="Fira Sans Condensed"/>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pic>
        <p:nvPicPr>
          <p:cNvPr id="495" name="Google Shape;495;p26"/>
          <p:cNvPicPr preferRelativeResize="0"/>
          <p:nvPr/>
        </p:nvPicPr>
        <p:blipFill>
          <a:blip r:embed="rId3">
            <a:alphaModFix/>
          </a:blip>
          <a:stretch>
            <a:fillRect/>
          </a:stretch>
        </p:blipFill>
        <p:spPr>
          <a:xfrm>
            <a:off x="3211336" y="2224100"/>
            <a:ext cx="2721328" cy="1570351"/>
          </a:xfrm>
          <a:prstGeom prst="rect">
            <a:avLst/>
          </a:prstGeom>
          <a:noFill/>
          <a:ln>
            <a:noFill/>
          </a:ln>
        </p:spPr>
      </p:pic>
      <p:sp>
        <p:nvSpPr>
          <p:cNvPr id="496" name="Google Shape;496;p26"/>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HOW IT WORKS</a:t>
            </a:r>
            <a:endParaRPr b="1" sz="2400">
              <a:solidFill>
                <a:schemeClr val="lt2"/>
              </a:solidFill>
              <a:latin typeface="Rajdhani"/>
              <a:ea typeface="Rajdhani"/>
              <a:cs typeface="Rajdhani"/>
              <a:sym typeface="Rajdhani"/>
            </a:endParaRPr>
          </a:p>
        </p:txBody>
      </p:sp>
      <p:grpSp>
        <p:nvGrpSpPr>
          <p:cNvPr id="497" name="Google Shape;497;p26"/>
          <p:cNvGrpSpPr/>
          <p:nvPr/>
        </p:nvGrpSpPr>
        <p:grpSpPr>
          <a:xfrm>
            <a:off x="922274" y="1755003"/>
            <a:ext cx="2001663" cy="738082"/>
            <a:chOff x="713225" y="1875419"/>
            <a:chExt cx="2315400" cy="750236"/>
          </a:xfrm>
        </p:grpSpPr>
        <p:sp>
          <p:nvSpPr>
            <p:cNvPr id="498" name="Google Shape;498;p2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499" name="Google Shape;499;p26"/>
            <p:cNvSpPr txBox="1"/>
            <p:nvPr/>
          </p:nvSpPr>
          <p:spPr>
            <a:xfrm flipH="1">
              <a:off x="713225" y="2133055"/>
              <a:ext cx="23154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500" name="Google Shape;500;p26"/>
          <p:cNvGrpSpPr/>
          <p:nvPr/>
        </p:nvGrpSpPr>
        <p:grpSpPr>
          <a:xfrm>
            <a:off x="922274" y="2783088"/>
            <a:ext cx="2001663" cy="738082"/>
            <a:chOff x="713225" y="2813819"/>
            <a:chExt cx="2315400" cy="750236"/>
          </a:xfrm>
        </p:grpSpPr>
        <p:sp>
          <p:nvSpPr>
            <p:cNvPr id="501" name="Google Shape;501;p26"/>
            <p:cNvSpPr txBox="1"/>
            <p:nvPr/>
          </p:nvSpPr>
          <p:spPr>
            <a:xfrm flipH="1">
              <a:off x="713225" y="28138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502" name="Google Shape;502;p26"/>
            <p:cNvSpPr txBox="1"/>
            <p:nvPr/>
          </p:nvSpPr>
          <p:spPr>
            <a:xfrm flipH="1">
              <a:off x="713225" y="3071455"/>
              <a:ext cx="23154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503" name="Google Shape;503;p26"/>
          <p:cNvGrpSpPr/>
          <p:nvPr/>
        </p:nvGrpSpPr>
        <p:grpSpPr>
          <a:xfrm>
            <a:off x="922274" y="3811174"/>
            <a:ext cx="2001663" cy="738608"/>
            <a:chOff x="713225" y="3745144"/>
            <a:chExt cx="2315400" cy="738608"/>
          </a:xfrm>
        </p:grpSpPr>
        <p:sp>
          <p:nvSpPr>
            <p:cNvPr id="504" name="Google Shape;504;p26"/>
            <p:cNvSpPr txBox="1"/>
            <p:nvPr/>
          </p:nvSpPr>
          <p:spPr>
            <a:xfrm flipH="1">
              <a:off x="713225" y="37451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505" name="Google Shape;505;p26"/>
            <p:cNvSpPr txBox="1"/>
            <p:nvPr/>
          </p:nvSpPr>
          <p:spPr>
            <a:xfrm flipH="1">
              <a:off x="713225" y="3999252"/>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506" name="Google Shape;506;p26"/>
          <p:cNvGrpSpPr/>
          <p:nvPr/>
        </p:nvGrpSpPr>
        <p:grpSpPr>
          <a:xfrm>
            <a:off x="6220008" y="1755028"/>
            <a:ext cx="2001663" cy="738082"/>
            <a:chOff x="713225" y="1875419"/>
            <a:chExt cx="2315400" cy="750236"/>
          </a:xfrm>
        </p:grpSpPr>
        <p:sp>
          <p:nvSpPr>
            <p:cNvPr id="507" name="Google Shape;507;p2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508" name="Google Shape;508;p26"/>
            <p:cNvSpPr txBox="1"/>
            <p:nvPr/>
          </p:nvSpPr>
          <p:spPr>
            <a:xfrm flipH="1">
              <a:off x="713225" y="2133055"/>
              <a:ext cx="23154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509" name="Google Shape;509;p26"/>
          <p:cNvGrpSpPr/>
          <p:nvPr/>
        </p:nvGrpSpPr>
        <p:grpSpPr>
          <a:xfrm>
            <a:off x="6220044" y="2781074"/>
            <a:ext cx="2001663" cy="742136"/>
            <a:chOff x="6110725" y="2813819"/>
            <a:chExt cx="2315400" cy="742136"/>
          </a:xfrm>
        </p:grpSpPr>
        <p:sp>
          <p:nvSpPr>
            <p:cNvPr id="510" name="Google Shape;510;p26"/>
            <p:cNvSpPr txBox="1"/>
            <p:nvPr/>
          </p:nvSpPr>
          <p:spPr>
            <a:xfrm flipH="1">
              <a:off x="6110725" y="28138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511" name="Google Shape;511;p26"/>
            <p:cNvSpPr txBox="1"/>
            <p:nvPr/>
          </p:nvSpPr>
          <p:spPr>
            <a:xfrm flipH="1">
              <a:off x="6110725" y="3071455"/>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grpSp>
        <p:nvGrpSpPr>
          <p:cNvPr id="512" name="Google Shape;512;p26"/>
          <p:cNvGrpSpPr/>
          <p:nvPr/>
        </p:nvGrpSpPr>
        <p:grpSpPr>
          <a:xfrm>
            <a:off x="6220044" y="3811174"/>
            <a:ext cx="2001663" cy="738608"/>
            <a:chOff x="6110725" y="3745144"/>
            <a:chExt cx="2315400" cy="738608"/>
          </a:xfrm>
        </p:grpSpPr>
        <p:sp>
          <p:nvSpPr>
            <p:cNvPr id="513" name="Google Shape;513;p26"/>
            <p:cNvSpPr txBox="1"/>
            <p:nvPr/>
          </p:nvSpPr>
          <p:spPr>
            <a:xfrm flipH="1">
              <a:off x="6110725" y="37451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514" name="Google Shape;514;p26"/>
            <p:cNvSpPr txBox="1"/>
            <p:nvPr/>
          </p:nvSpPr>
          <p:spPr>
            <a:xfrm flipH="1">
              <a:off x="6110725" y="3999252"/>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was named after a Roman god</a:t>
              </a:r>
              <a:endParaRPr>
                <a:solidFill>
                  <a:schemeClr val="lt2"/>
                </a:solidFill>
                <a:latin typeface="Fira Sans Condensed"/>
                <a:ea typeface="Fira Sans Condensed"/>
                <a:cs typeface="Fira Sans Condensed"/>
                <a:sym typeface="Fira Sans Condensed"/>
              </a:endParaRPr>
            </a:p>
          </p:txBody>
        </p:sp>
      </p:grpSp>
      <p:cxnSp>
        <p:nvCxnSpPr>
          <p:cNvPr id="515" name="Google Shape;515;p26"/>
          <p:cNvCxnSpPr>
            <a:stCxn id="498" idx="1"/>
            <a:endCxn id="495" idx="0"/>
          </p:cNvCxnSpPr>
          <p:nvPr/>
        </p:nvCxnSpPr>
        <p:spPr>
          <a:xfrm>
            <a:off x="2923937" y="1979900"/>
            <a:ext cx="1648200" cy="244200"/>
          </a:xfrm>
          <a:prstGeom prst="bentConnector2">
            <a:avLst/>
          </a:prstGeom>
          <a:noFill/>
          <a:ln cap="flat" cmpd="sng" w="19050">
            <a:solidFill>
              <a:schemeClr val="lt2"/>
            </a:solidFill>
            <a:prstDash val="solid"/>
            <a:round/>
            <a:headEnd len="med" w="med" type="oval"/>
            <a:tailEnd len="med" w="med" type="none"/>
          </a:ln>
        </p:spPr>
      </p:cxnSp>
      <p:cxnSp>
        <p:nvCxnSpPr>
          <p:cNvPr id="516" name="Google Shape;516;p26"/>
          <p:cNvCxnSpPr>
            <a:stCxn id="495" idx="0"/>
            <a:endCxn id="507" idx="3"/>
          </p:cNvCxnSpPr>
          <p:nvPr/>
        </p:nvCxnSpPr>
        <p:spPr>
          <a:xfrm rot="-5400000">
            <a:off x="5273850" y="1278050"/>
            <a:ext cx="244200" cy="1647900"/>
          </a:xfrm>
          <a:prstGeom prst="bentConnector2">
            <a:avLst/>
          </a:prstGeom>
          <a:noFill/>
          <a:ln cap="flat" cmpd="sng" w="19050">
            <a:solidFill>
              <a:schemeClr val="lt2"/>
            </a:solidFill>
            <a:prstDash val="solid"/>
            <a:round/>
            <a:headEnd len="med" w="med" type="none"/>
            <a:tailEnd len="med" w="med" type="oval"/>
          </a:ln>
        </p:spPr>
      </p:cxnSp>
      <p:cxnSp>
        <p:nvCxnSpPr>
          <p:cNvPr id="517" name="Google Shape;517;p26"/>
          <p:cNvCxnSpPr>
            <a:stCxn id="504" idx="1"/>
            <a:endCxn id="495" idx="2"/>
          </p:cNvCxnSpPr>
          <p:nvPr/>
        </p:nvCxnSpPr>
        <p:spPr>
          <a:xfrm flipH="1" rot="10800000">
            <a:off x="2923937" y="3794374"/>
            <a:ext cx="1648200" cy="245400"/>
          </a:xfrm>
          <a:prstGeom prst="bentConnector2">
            <a:avLst/>
          </a:prstGeom>
          <a:noFill/>
          <a:ln cap="flat" cmpd="sng" w="19050">
            <a:solidFill>
              <a:schemeClr val="lt2"/>
            </a:solidFill>
            <a:prstDash val="solid"/>
            <a:round/>
            <a:headEnd len="med" w="med" type="oval"/>
            <a:tailEnd len="med" w="med" type="none"/>
          </a:ln>
        </p:spPr>
      </p:cxnSp>
      <p:cxnSp>
        <p:nvCxnSpPr>
          <p:cNvPr id="518" name="Google Shape;518;p26"/>
          <p:cNvCxnSpPr>
            <a:stCxn id="495" idx="2"/>
            <a:endCxn id="513" idx="3"/>
          </p:cNvCxnSpPr>
          <p:nvPr/>
        </p:nvCxnSpPr>
        <p:spPr>
          <a:xfrm flipH="1" rot="-5400000">
            <a:off x="5273250" y="3093201"/>
            <a:ext cx="245400" cy="1647900"/>
          </a:xfrm>
          <a:prstGeom prst="bentConnector2">
            <a:avLst/>
          </a:prstGeom>
          <a:noFill/>
          <a:ln cap="flat" cmpd="sng" w="19050">
            <a:solidFill>
              <a:schemeClr val="lt2"/>
            </a:solidFill>
            <a:prstDash val="solid"/>
            <a:round/>
            <a:headEnd len="med" w="med" type="none"/>
            <a:tailEnd len="med" w="med" type="oval"/>
          </a:ln>
        </p:spPr>
      </p:cxnSp>
      <p:cxnSp>
        <p:nvCxnSpPr>
          <p:cNvPr id="519" name="Google Shape;519;p26"/>
          <p:cNvCxnSpPr>
            <a:stCxn id="501" idx="1"/>
            <a:endCxn id="495" idx="1"/>
          </p:cNvCxnSpPr>
          <p:nvPr/>
        </p:nvCxnSpPr>
        <p:spPr>
          <a:xfrm>
            <a:off x="2923937" y="3007985"/>
            <a:ext cx="287400" cy="1200"/>
          </a:xfrm>
          <a:prstGeom prst="bentConnector3">
            <a:avLst>
              <a:gd fmla="val 50000" name="adj1"/>
            </a:avLst>
          </a:prstGeom>
          <a:noFill/>
          <a:ln cap="flat" cmpd="sng" w="19050">
            <a:solidFill>
              <a:schemeClr val="lt2"/>
            </a:solidFill>
            <a:prstDash val="solid"/>
            <a:round/>
            <a:headEnd len="med" w="med" type="oval"/>
            <a:tailEnd len="med" w="med" type="none"/>
          </a:ln>
        </p:spPr>
      </p:cxnSp>
      <p:cxnSp>
        <p:nvCxnSpPr>
          <p:cNvPr id="520" name="Google Shape;520;p26"/>
          <p:cNvCxnSpPr>
            <a:stCxn id="495" idx="3"/>
            <a:endCxn id="510" idx="3"/>
          </p:cNvCxnSpPr>
          <p:nvPr/>
        </p:nvCxnSpPr>
        <p:spPr>
          <a:xfrm>
            <a:off x="5932664" y="3009275"/>
            <a:ext cx="287400" cy="600"/>
          </a:xfrm>
          <a:prstGeom prst="bentConnector3">
            <a:avLst>
              <a:gd fmla="val 49996" name="adj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7"/>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526" name="Google Shape;526;p27"/>
          <p:cNvGrpSpPr/>
          <p:nvPr/>
        </p:nvGrpSpPr>
        <p:grpSpPr>
          <a:xfrm>
            <a:off x="752761" y="1701562"/>
            <a:ext cx="3600054" cy="1917880"/>
            <a:chOff x="233350" y="949250"/>
            <a:chExt cx="7137300" cy="3802300"/>
          </a:xfrm>
        </p:grpSpPr>
        <p:sp>
          <p:nvSpPr>
            <p:cNvPr id="527" name="Google Shape;527;p2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 name="Google Shape;578;p27"/>
          <p:cNvGrpSpPr/>
          <p:nvPr/>
        </p:nvGrpSpPr>
        <p:grpSpPr>
          <a:xfrm>
            <a:off x="903362" y="3861654"/>
            <a:ext cx="1657500" cy="549136"/>
            <a:chOff x="4829399" y="3723029"/>
            <a:chExt cx="1657500" cy="549136"/>
          </a:xfrm>
        </p:grpSpPr>
        <p:sp>
          <p:nvSpPr>
            <p:cNvPr id="579" name="Google Shape;579;p27"/>
            <p:cNvSpPr txBox="1"/>
            <p:nvPr/>
          </p:nvSpPr>
          <p:spPr>
            <a:xfrm>
              <a:off x="4829399" y="3723029"/>
              <a:ext cx="16575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HIGH SPEED</a:t>
              </a:r>
              <a:endParaRPr b="1" sz="2400">
                <a:solidFill>
                  <a:schemeClr val="lt2"/>
                </a:solidFill>
                <a:latin typeface="Rajdhani"/>
                <a:ea typeface="Rajdhani"/>
                <a:cs typeface="Rajdhani"/>
                <a:sym typeface="Rajdhani"/>
              </a:endParaRPr>
            </a:p>
          </p:txBody>
        </p:sp>
        <p:sp>
          <p:nvSpPr>
            <p:cNvPr id="580" name="Google Shape;580;p27"/>
            <p:cNvSpPr txBox="1"/>
            <p:nvPr/>
          </p:nvSpPr>
          <p:spPr>
            <a:xfrm>
              <a:off x="4829399" y="3997965"/>
              <a:ext cx="16575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is big</a:t>
              </a:r>
              <a:endParaRPr>
                <a:solidFill>
                  <a:schemeClr val="lt2"/>
                </a:solidFill>
                <a:latin typeface="Fira Sans Condensed"/>
                <a:ea typeface="Fira Sans Condensed"/>
                <a:cs typeface="Fira Sans Condensed"/>
                <a:sym typeface="Fira Sans Condensed"/>
              </a:endParaRPr>
            </a:p>
          </p:txBody>
        </p:sp>
      </p:grpSp>
      <p:grpSp>
        <p:nvGrpSpPr>
          <p:cNvPr id="581" name="Google Shape;581;p27"/>
          <p:cNvGrpSpPr/>
          <p:nvPr/>
        </p:nvGrpSpPr>
        <p:grpSpPr>
          <a:xfrm>
            <a:off x="2850262" y="3861654"/>
            <a:ext cx="1657500" cy="549136"/>
            <a:chOff x="6776299" y="3723029"/>
            <a:chExt cx="1657500" cy="549136"/>
          </a:xfrm>
        </p:grpSpPr>
        <p:sp>
          <p:nvSpPr>
            <p:cNvPr id="582" name="Google Shape;582;p27"/>
            <p:cNvSpPr txBox="1"/>
            <p:nvPr/>
          </p:nvSpPr>
          <p:spPr>
            <a:xfrm>
              <a:off x="6776299" y="3723029"/>
              <a:ext cx="16575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LOW SPEED</a:t>
              </a:r>
              <a:endParaRPr b="1" sz="2400">
                <a:solidFill>
                  <a:schemeClr val="lt2"/>
                </a:solidFill>
                <a:latin typeface="Rajdhani"/>
                <a:ea typeface="Rajdhani"/>
                <a:cs typeface="Rajdhani"/>
                <a:sym typeface="Rajdhani"/>
              </a:endParaRPr>
            </a:p>
          </p:txBody>
        </p:sp>
        <p:sp>
          <p:nvSpPr>
            <p:cNvPr id="583" name="Google Shape;583;p27"/>
            <p:cNvSpPr txBox="1"/>
            <p:nvPr/>
          </p:nvSpPr>
          <p:spPr>
            <a:xfrm>
              <a:off x="6776299" y="3997965"/>
              <a:ext cx="16575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Saturn has rings</a:t>
              </a:r>
              <a:endParaRPr>
                <a:solidFill>
                  <a:schemeClr val="lt2"/>
                </a:solidFill>
                <a:latin typeface="Fira Sans Condensed"/>
                <a:ea typeface="Fira Sans Condensed"/>
                <a:cs typeface="Fira Sans Condensed"/>
                <a:sym typeface="Fira Sans Condensed"/>
              </a:endParaRPr>
            </a:p>
          </p:txBody>
        </p:sp>
      </p:grpSp>
      <p:grpSp>
        <p:nvGrpSpPr>
          <p:cNvPr id="584" name="Google Shape;584;p27"/>
          <p:cNvGrpSpPr/>
          <p:nvPr/>
        </p:nvGrpSpPr>
        <p:grpSpPr>
          <a:xfrm>
            <a:off x="4823887" y="1895979"/>
            <a:ext cx="3600300" cy="646754"/>
            <a:chOff x="4823888" y="1895979"/>
            <a:chExt cx="3600300" cy="646754"/>
          </a:xfrm>
        </p:grpSpPr>
        <p:sp>
          <p:nvSpPr>
            <p:cNvPr id="585" name="Google Shape;585;p27"/>
            <p:cNvSpPr txBox="1"/>
            <p:nvPr/>
          </p:nvSpPr>
          <p:spPr>
            <a:xfrm>
              <a:off x="4823888" y="1895979"/>
              <a:ext cx="36003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3,190,000</a:t>
              </a:r>
              <a:endParaRPr b="1" sz="3000">
                <a:solidFill>
                  <a:schemeClr val="lt2"/>
                </a:solidFill>
                <a:latin typeface="Rajdhani"/>
                <a:ea typeface="Rajdhani"/>
                <a:cs typeface="Rajdhani"/>
                <a:sym typeface="Rajdhani"/>
              </a:endParaRPr>
            </a:p>
          </p:txBody>
        </p:sp>
        <p:sp>
          <p:nvSpPr>
            <p:cNvPr id="586" name="Google Shape;586;p27"/>
            <p:cNvSpPr txBox="1"/>
            <p:nvPr/>
          </p:nvSpPr>
          <p:spPr>
            <a:xfrm>
              <a:off x="4823888" y="2268532"/>
              <a:ext cx="36003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It’s the fastest internet speed in Mb/s</a:t>
              </a:r>
              <a:endParaRPr>
                <a:solidFill>
                  <a:schemeClr val="lt2"/>
                </a:solidFill>
                <a:latin typeface="Fira Sans Condensed"/>
                <a:ea typeface="Fira Sans Condensed"/>
                <a:cs typeface="Fira Sans Condensed"/>
                <a:sym typeface="Fira Sans Condensed"/>
              </a:endParaRPr>
            </a:p>
          </p:txBody>
        </p:sp>
      </p:grpSp>
      <p:sp>
        <p:nvSpPr>
          <p:cNvPr id="587" name="Google Shape;587;p27"/>
          <p:cNvSpPr/>
          <p:nvPr/>
        </p:nvSpPr>
        <p:spPr>
          <a:xfrm>
            <a:off x="7382275" y="3294961"/>
            <a:ext cx="875400" cy="8754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7"/>
          <p:cNvSpPr/>
          <p:nvPr/>
        </p:nvSpPr>
        <p:spPr>
          <a:xfrm>
            <a:off x="7383625" y="3296311"/>
            <a:ext cx="872700" cy="872700"/>
          </a:xfrm>
          <a:prstGeom prst="blockArc">
            <a:avLst>
              <a:gd fmla="val 16197620" name="adj1"/>
              <a:gd fmla="val 18426921" name="adj2"/>
              <a:gd fmla="val 11482"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 name="Google Shape;589;p27"/>
          <p:cNvGrpSpPr/>
          <p:nvPr/>
        </p:nvGrpSpPr>
        <p:grpSpPr>
          <a:xfrm>
            <a:off x="7212475" y="3549811"/>
            <a:ext cx="1215000" cy="943942"/>
            <a:chOff x="7209188" y="3411186"/>
            <a:chExt cx="1215000" cy="943942"/>
          </a:xfrm>
        </p:grpSpPr>
        <p:sp>
          <p:nvSpPr>
            <p:cNvPr id="590" name="Google Shape;590;p27"/>
            <p:cNvSpPr txBox="1"/>
            <p:nvPr/>
          </p:nvSpPr>
          <p:spPr>
            <a:xfrm>
              <a:off x="7209188" y="4080928"/>
              <a:ext cx="12150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Others</a:t>
              </a:r>
              <a:endParaRPr>
                <a:solidFill>
                  <a:schemeClr val="lt2"/>
                </a:solidFill>
                <a:latin typeface="Fira Sans Condensed"/>
                <a:ea typeface="Fira Sans Condensed"/>
                <a:cs typeface="Fira Sans Condensed"/>
                <a:sym typeface="Fira Sans Condensed"/>
              </a:endParaRPr>
            </a:p>
          </p:txBody>
        </p:sp>
        <p:sp>
          <p:nvSpPr>
            <p:cNvPr id="591" name="Google Shape;591;p27"/>
            <p:cNvSpPr txBox="1"/>
            <p:nvPr/>
          </p:nvSpPr>
          <p:spPr>
            <a:xfrm>
              <a:off x="7432688" y="3411186"/>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592" name="Google Shape;592;p27"/>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STATISTICS</a:t>
            </a:r>
            <a:endParaRPr b="1" sz="2400">
              <a:solidFill>
                <a:schemeClr val="lt2"/>
              </a:solidFill>
              <a:latin typeface="Rajdhani"/>
              <a:ea typeface="Rajdhani"/>
              <a:cs typeface="Rajdhani"/>
              <a:sym typeface="Rajdhani"/>
            </a:endParaRPr>
          </a:p>
        </p:txBody>
      </p:sp>
      <p:sp>
        <p:nvSpPr>
          <p:cNvPr id="593" name="Google Shape;593;p27"/>
          <p:cNvSpPr/>
          <p:nvPr/>
        </p:nvSpPr>
        <p:spPr>
          <a:xfrm>
            <a:off x="716513" y="3948625"/>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7"/>
          <p:cNvSpPr/>
          <p:nvPr/>
        </p:nvSpPr>
        <p:spPr>
          <a:xfrm>
            <a:off x="2663863" y="39486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7"/>
          <p:cNvSpPr/>
          <p:nvPr/>
        </p:nvSpPr>
        <p:spPr>
          <a:xfrm>
            <a:off x="3824725" y="2554125"/>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7"/>
          <p:cNvSpPr/>
          <p:nvPr/>
        </p:nvSpPr>
        <p:spPr>
          <a:xfrm>
            <a:off x="1256500" y="2222500"/>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7"/>
          <p:cNvSpPr/>
          <p:nvPr/>
        </p:nvSpPr>
        <p:spPr>
          <a:xfrm>
            <a:off x="1178875" y="25682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7"/>
          <p:cNvSpPr/>
          <p:nvPr/>
        </p:nvSpPr>
        <p:spPr>
          <a:xfrm>
            <a:off x="1623375" y="32032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7"/>
          <p:cNvSpPr/>
          <p:nvPr/>
        </p:nvSpPr>
        <p:spPr>
          <a:xfrm>
            <a:off x="1736275" y="2935100"/>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7"/>
          <p:cNvSpPr/>
          <p:nvPr/>
        </p:nvSpPr>
        <p:spPr>
          <a:xfrm>
            <a:off x="1482250" y="30762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7"/>
          <p:cNvSpPr/>
          <p:nvPr/>
        </p:nvSpPr>
        <p:spPr>
          <a:xfrm>
            <a:off x="1482250" y="2857500"/>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7"/>
          <p:cNvSpPr/>
          <p:nvPr/>
        </p:nvSpPr>
        <p:spPr>
          <a:xfrm>
            <a:off x="2512375" y="2455325"/>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
          <p:cNvSpPr/>
          <p:nvPr/>
        </p:nvSpPr>
        <p:spPr>
          <a:xfrm>
            <a:off x="2314800" y="2356550"/>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3521325" y="2885700"/>
            <a:ext cx="186900" cy="18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7"/>
          <p:cNvSpPr/>
          <p:nvPr/>
        </p:nvSpPr>
        <p:spPr>
          <a:xfrm>
            <a:off x="4996975" y="3294961"/>
            <a:ext cx="875400" cy="8754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4998325" y="3296311"/>
            <a:ext cx="872700" cy="872700"/>
          </a:xfrm>
          <a:prstGeom prst="blockArc">
            <a:avLst>
              <a:gd fmla="val 16211412" name="adj1"/>
              <a:gd fmla="val 2759191" name="adj2"/>
              <a:gd fmla="val 10645"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27"/>
          <p:cNvGrpSpPr/>
          <p:nvPr/>
        </p:nvGrpSpPr>
        <p:grpSpPr>
          <a:xfrm>
            <a:off x="4827175" y="3549811"/>
            <a:ext cx="1215000" cy="943942"/>
            <a:chOff x="4823888" y="3411186"/>
            <a:chExt cx="1215000" cy="943942"/>
          </a:xfrm>
        </p:grpSpPr>
        <p:sp>
          <p:nvSpPr>
            <p:cNvPr id="608" name="Google Shape;608;p27"/>
            <p:cNvSpPr txBox="1"/>
            <p:nvPr/>
          </p:nvSpPr>
          <p:spPr>
            <a:xfrm>
              <a:off x="4823888" y="4080928"/>
              <a:ext cx="12150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Smartphones</a:t>
              </a:r>
              <a:endParaRPr>
                <a:solidFill>
                  <a:schemeClr val="lt2"/>
                </a:solidFill>
                <a:latin typeface="Fira Sans Condensed"/>
                <a:ea typeface="Fira Sans Condensed"/>
                <a:cs typeface="Fira Sans Condensed"/>
                <a:sym typeface="Fira Sans Condensed"/>
              </a:endParaRPr>
            </a:p>
          </p:txBody>
        </p:sp>
        <p:sp>
          <p:nvSpPr>
            <p:cNvPr id="609" name="Google Shape;609;p27"/>
            <p:cNvSpPr txBox="1"/>
            <p:nvPr/>
          </p:nvSpPr>
          <p:spPr>
            <a:xfrm>
              <a:off x="5047388" y="3411186"/>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610" name="Google Shape;610;p27"/>
          <p:cNvSpPr/>
          <p:nvPr/>
        </p:nvSpPr>
        <p:spPr>
          <a:xfrm>
            <a:off x="6189625" y="3294961"/>
            <a:ext cx="875400" cy="8754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7"/>
          <p:cNvSpPr/>
          <p:nvPr/>
        </p:nvSpPr>
        <p:spPr>
          <a:xfrm>
            <a:off x="6190975" y="3296311"/>
            <a:ext cx="872700" cy="872700"/>
          </a:xfrm>
          <a:prstGeom prst="blockArc">
            <a:avLst>
              <a:gd fmla="val 16200000" name="adj1"/>
              <a:gd fmla="val 5411355" name="adj2"/>
              <a:gd fmla="val 10105"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27"/>
          <p:cNvGrpSpPr/>
          <p:nvPr/>
        </p:nvGrpSpPr>
        <p:grpSpPr>
          <a:xfrm>
            <a:off x="6019825" y="3549811"/>
            <a:ext cx="1215000" cy="943942"/>
            <a:chOff x="6016538" y="3411186"/>
            <a:chExt cx="1215000" cy="943942"/>
          </a:xfrm>
        </p:grpSpPr>
        <p:sp>
          <p:nvSpPr>
            <p:cNvPr id="613" name="Google Shape;613;p27"/>
            <p:cNvSpPr txBox="1"/>
            <p:nvPr/>
          </p:nvSpPr>
          <p:spPr>
            <a:xfrm>
              <a:off x="6016538" y="4080928"/>
              <a:ext cx="12150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Computers</a:t>
              </a:r>
              <a:endParaRPr>
                <a:solidFill>
                  <a:schemeClr val="lt2"/>
                </a:solidFill>
                <a:latin typeface="Fira Sans Condensed"/>
                <a:ea typeface="Fira Sans Condensed"/>
                <a:cs typeface="Fira Sans Condensed"/>
                <a:sym typeface="Fira Sans Condensed"/>
              </a:endParaRPr>
            </a:p>
          </p:txBody>
        </p:sp>
        <p:sp>
          <p:nvSpPr>
            <p:cNvPr id="614" name="Google Shape;614;p27"/>
            <p:cNvSpPr txBox="1"/>
            <p:nvPr/>
          </p:nvSpPr>
          <p:spPr>
            <a:xfrm>
              <a:off x="6240038" y="3411186"/>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50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615" name="Google Shape;615;p27"/>
          <p:cNvSpPr/>
          <p:nvPr/>
        </p:nvSpPr>
        <p:spPr>
          <a:xfrm>
            <a:off x="3930475" y="3150825"/>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7"/>
          <p:cNvSpPr/>
          <p:nvPr/>
        </p:nvSpPr>
        <p:spPr>
          <a:xfrm>
            <a:off x="2264175" y="2062925"/>
            <a:ext cx="186900" cy="18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28"/>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622" name="Google Shape;622;p28"/>
          <p:cNvGrpSpPr/>
          <p:nvPr/>
        </p:nvGrpSpPr>
        <p:grpSpPr>
          <a:xfrm>
            <a:off x="713225" y="2111682"/>
            <a:ext cx="2255700" cy="2082075"/>
            <a:chOff x="713225" y="2111682"/>
            <a:chExt cx="2255700" cy="2082075"/>
          </a:xfrm>
        </p:grpSpPr>
        <p:sp>
          <p:nvSpPr>
            <p:cNvPr id="623" name="Google Shape;623;p28"/>
            <p:cNvSpPr txBox="1"/>
            <p:nvPr/>
          </p:nvSpPr>
          <p:spPr>
            <a:xfrm>
              <a:off x="713225" y="2111682"/>
              <a:ext cx="225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624" name="Google Shape;624;p28"/>
            <p:cNvSpPr txBox="1"/>
            <p:nvPr/>
          </p:nvSpPr>
          <p:spPr>
            <a:xfrm>
              <a:off x="713225" y="3617757"/>
              <a:ext cx="22557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625" name="Google Shape;625;p28"/>
          <p:cNvGrpSpPr/>
          <p:nvPr/>
        </p:nvGrpSpPr>
        <p:grpSpPr>
          <a:xfrm>
            <a:off x="6177775" y="2111682"/>
            <a:ext cx="2255700" cy="2082075"/>
            <a:chOff x="6177775" y="2111682"/>
            <a:chExt cx="2255700" cy="2082075"/>
          </a:xfrm>
        </p:grpSpPr>
        <p:sp>
          <p:nvSpPr>
            <p:cNvPr id="626" name="Google Shape;626;p28"/>
            <p:cNvSpPr txBox="1"/>
            <p:nvPr/>
          </p:nvSpPr>
          <p:spPr>
            <a:xfrm>
              <a:off x="6177775" y="2111682"/>
              <a:ext cx="225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627" name="Google Shape;627;p28"/>
            <p:cNvSpPr txBox="1"/>
            <p:nvPr/>
          </p:nvSpPr>
          <p:spPr>
            <a:xfrm>
              <a:off x="6177775" y="3617757"/>
              <a:ext cx="22557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was named after a Roman god</a:t>
              </a:r>
              <a:endParaRPr>
                <a:solidFill>
                  <a:schemeClr val="lt2"/>
                </a:solidFill>
                <a:latin typeface="Fira Sans Condensed"/>
                <a:ea typeface="Fira Sans Condensed"/>
                <a:cs typeface="Fira Sans Condensed"/>
                <a:sym typeface="Fira Sans Condensed"/>
              </a:endParaRPr>
            </a:p>
          </p:txBody>
        </p:sp>
      </p:grpSp>
      <p:grpSp>
        <p:nvGrpSpPr>
          <p:cNvPr id="628" name="Google Shape;628;p28"/>
          <p:cNvGrpSpPr/>
          <p:nvPr/>
        </p:nvGrpSpPr>
        <p:grpSpPr>
          <a:xfrm>
            <a:off x="3445500" y="2111682"/>
            <a:ext cx="2255700" cy="2022675"/>
            <a:chOff x="3445500" y="2111682"/>
            <a:chExt cx="2255700" cy="2022675"/>
          </a:xfrm>
        </p:grpSpPr>
        <p:sp>
          <p:nvSpPr>
            <p:cNvPr id="629" name="Google Shape;629;p28"/>
            <p:cNvSpPr txBox="1"/>
            <p:nvPr/>
          </p:nvSpPr>
          <p:spPr>
            <a:xfrm>
              <a:off x="3445500" y="3677157"/>
              <a:ext cx="225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630" name="Google Shape;630;p28"/>
            <p:cNvSpPr txBox="1"/>
            <p:nvPr/>
          </p:nvSpPr>
          <p:spPr>
            <a:xfrm>
              <a:off x="3445500" y="2111682"/>
              <a:ext cx="2255700" cy="57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631" name="Google Shape;631;p28"/>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STEPS</a:t>
            </a:r>
            <a:endParaRPr b="1" sz="2400">
              <a:solidFill>
                <a:schemeClr val="lt2"/>
              </a:solidFill>
              <a:latin typeface="Rajdhani"/>
              <a:ea typeface="Rajdhani"/>
              <a:cs typeface="Rajdhani"/>
              <a:sym typeface="Rajdhani"/>
            </a:endParaRPr>
          </a:p>
        </p:txBody>
      </p:sp>
      <p:cxnSp>
        <p:nvCxnSpPr>
          <p:cNvPr id="632" name="Google Shape;632;p28"/>
          <p:cNvCxnSpPr>
            <a:stCxn id="623" idx="3"/>
            <a:endCxn id="629" idx="1"/>
          </p:cNvCxnSpPr>
          <p:nvPr/>
        </p:nvCxnSpPr>
        <p:spPr>
          <a:xfrm>
            <a:off x="2968925" y="2340282"/>
            <a:ext cx="476700" cy="1565400"/>
          </a:xfrm>
          <a:prstGeom prst="bentConnector3">
            <a:avLst>
              <a:gd fmla="val 49987" name="adj1"/>
            </a:avLst>
          </a:prstGeom>
          <a:noFill/>
          <a:ln cap="flat" cmpd="sng" w="19050">
            <a:solidFill>
              <a:schemeClr val="lt2"/>
            </a:solidFill>
            <a:prstDash val="solid"/>
            <a:round/>
            <a:headEnd len="med" w="med" type="oval"/>
            <a:tailEnd len="med" w="med" type="none"/>
          </a:ln>
        </p:spPr>
      </p:cxnSp>
      <p:cxnSp>
        <p:nvCxnSpPr>
          <p:cNvPr id="633" name="Google Shape;633;p28"/>
          <p:cNvCxnSpPr>
            <a:stCxn id="629" idx="3"/>
            <a:endCxn id="626" idx="1"/>
          </p:cNvCxnSpPr>
          <p:nvPr/>
        </p:nvCxnSpPr>
        <p:spPr>
          <a:xfrm flipH="1" rot="10800000">
            <a:off x="5701200" y="2340357"/>
            <a:ext cx="476700" cy="1565400"/>
          </a:xfrm>
          <a:prstGeom prst="bentConnector3">
            <a:avLst>
              <a:gd fmla="val 49987" name="adj1"/>
            </a:avLst>
          </a:prstGeom>
          <a:noFill/>
          <a:ln cap="flat" cmpd="sng" w="19050">
            <a:solidFill>
              <a:schemeClr val="lt2"/>
            </a:solidFill>
            <a:prstDash val="solid"/>
            <a:round/>
            <a:headEnd len="med" w="med" type="none"/>
            <a:tailEnd len="med" w="med" type="oval"/>
          </a:ln>
        </p:spPr>
      </p:cxnSp>
      <p:grpSp>
        <p:nvGrpSpPr>
          <p:cNvPr id="634" name="Google Shape;634;p28"/>
          <p:cNvGrpSpPr/>
          <p:nvPr/>
        </p:nvGrpSpPr>
        <p:grpSpPr>
          <a:xfrm>
            <a:off x="1584712" y="2806947"/>
            <a:ext cx="512726" cy="509719"/>
            <a:chOff x="4667216" y="2915382"/>
            <a:chExt cx="320273" cy="318395"/>
          </a:xfrm>
        </p:grpSpPr>
        <p:sp>
          <p:nvSpPr>
            <p:cNvPr id="635" name="Google Shape;635;p28"/>
            <p:cNvSpPr/>
            <p:nvPr/>
          </p:nvSpPr>
          <p:spPr>
            <a:xfrm>
              <a:off x="4686154" y="2938140"/>
              <a:ext cx="166789" cy="163734"/>
            </a:xfrm>
            <a:custGeom>
              <a:rect b="b" l="l" r="r" t="t"/>
              <a:pathLst>
                <a:path extrusionOk="0" h="5144" w="524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8"/>
            <p:cNvSpPr/>
            <p:nvPr/>
          </p:nvSpPr>
          <p:spPr>
            <a:xfrm>
              <a:off x="4667216" y="2915382"/>
              <a:ext cx="320273" cy="318395"/>
            </a:xfrm>
            <a:custGeom>
              <a:rect b="b" l="l" r="r" t="t"/>
              <a:pathLst>
                <a:path extrusionOk="0" h="10003" w="10062">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8"/>
            <p:cNvSpPr/>
            <p:nvPr/>
          </p:nvSpPr>
          <p:spPr>
            <a:xfrm>
              <a:off x="4733899" y="2960772"/>
              <a:ext cx="75469" cy="86546"/>
            </a:xfrm>
            <a:custGeom>
              <a:rect b="b" l="l" r="r" t="t"/>
              <a:pathLst>
                <a:path extrusionOk="0" h="2719" w="2371">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8"/>
            <p:cNvSpPr/>
            <p:nvPr/>
          </p:nvSpPr>
          <p:spPr>
            <a:xfrm>
              <a:off x="4755894" y="3048431"/>
              <a:ext cx="31098" cy="32244"/>
            </a:xfrm>
            <a:custGeom>
              <a:rect b="b" l="l" r="r" t="t"/>
              <a:pathLst>
                <a:path extrusionOk="0" h="1013" w="977">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8"/>
          <p:cNvGrpSpPr/>
          <p:nvPr/>
        </p:nvGrpSpPr>
        <p:grpSpPr>
          <a:xfrm>
            <a:off x="7129183" y="2821852"/>
            <a:ext cx="512737" cy="479950"/>
            <a:chOff x="6577238" y="2457221"/>
            <a:chExt cx="332019" cy="310788"/>
          </a:xfrm>
        </p:grpSpPr>
        <p:sp>
          <p:nvSpPr>
            <p:cNvPr id="640" name="Google Shape;640;p28"/>
            <p:cNvSpPr/>
            <p:nvPr/>
          </p:nvSpPr>
          <p:spPr>
            <a:xfrm>
              <a:off x="6577238" y="2457221"/>
              <a:ext cx="332019" cy="310788"/>
            </a:xfrm>
            <a:custGeom>
              <a:rect b="b" l="l" r="r" t="t"/>
              <a:pathLst>
                <a:path extrusionOk="0" h="9764" w="10431">
                  <a:moveTo>
                    <a:pt x="5478" y="346"/>
                  </a:moveTo>
                  <a:cubicBezTo>
                    <a:pt x="5823" y="346"/>
                    <a:pt x="6097" y="619"/>
                    <a:pt x="6097" y="965"/>
                  </a:cubicBezTo>
                  <a:lnTo>
                    <a:pt x="6097" y="1334"/>
                  </a:lnTo>
                  <a:cubicBezTo>
                    <a:pt x="6097" y="1620"/>
                    <a:pt x="6335" y="1858"/>
                    <a:pt x="6621" y="1858"/>
                  </a:cubicBezTo>
                  <a:lnTo>
                    <a:pt x="6776" y="1858"/>
                  </a:lnTo>
                  <a:cubicBezTo>
                    <a:pt x="6871" y="1858"/>
                    <a:pt x="6966" y="1953"/>
                    <a:pt x="6966" y="2048"/>
                  </a:cubicBezTo>
                  <a:lnTo>
                    <a:pt x="6966" y="3084"/>
                  </a:lnTo>
                  <a:cubicBezTo>
                    <a:pt x="6966" y="3179"/>
                    <a:pt x="6871" y="3275"/>
                    <a:pt x="6776" y="3275"/>
                  </a:cubicBezTo>
                  <a:lnTo>
                    <a:pt x="3537" y="3275"/>
                  </a:lnTo>
                  <a:cubicBezTo>
                    <a:pt x="3442" y="3275"/>
                    <a:pt x="3347" y="3179"/>
                    <a:pt x="3347" y="3084"/>
                  </a:cubicBezTo>
                  <a:lnTo>
                    <a:pt x="3394" y="2048"/>
                  </a:lnTo>
                  <a:cubicBezTo>
                    <a:pt x="3394" y="1953"/>
                    <a:pt x="3477" y="1858"/>
                    <a:pt x="3585" y="1858"/>
                  </a:cubicBezTo>
                  <a:lnTo>
                    <a:pt x="3739" y="1858"/>
                  </a:lnTo>
                  <a:cubicBezTo>
                    <a:pt x="4013" y="1858"/>
                    <a:pt x="4251" y="1620"/>
                    <a:pt x="4251" y="1334"/>
                  </a:cubicBezTo>
                  <a:lnTo>
                    <a:pt x="4251" y="965"/>
                  </a:lnTo>
                  <a:cubicBezTo>
                    <a:pt x="4251" y="619"/>
                    <a:pt x="4537" y="346"/>
                    <a:pt x="4882" y="346"/>
                  </a:cubicBezTo>
                  <a:close/>
                  <a:moveTo>
                    <a:pt x="9538" y="2286"/>
                  </a:moveTo>
                  <a:cubicBezTo>
                    <a:pt x="9871" y="2286"/>
                    <a:pt x="10121" y="2560"/>
                    <a:pt x="10121" y="2870"/>
                  </a:cubicBezTo>
                  <a:lnTo>
                    <a:pt x="10121" y="8823"/>
                  </a:lnTo>
                  <a:lnTo>
                    <a:pt x="10085" y="8823"/>
                  </a:lnTo>
                  <a:cubicBezTo>
                    <a:pt x="10085" y="9156"/>
                    <a:pt x="9824" y="9406"/>
                    <a:pt x="9514" y="9406"/>
                  </a:cubicBezTo>
                  <a:lnTo>
                    <a:pt x="918" y="9406"/>
                  </a:lnTo>
                  <a:cubicBezTo>
                    <a:pt x="596" y="9406"/>
                    <a:pt x="346" y="9132"/>
                    <a:pt x="346" y="8823"/>
                  </a:cubicBezTo>
                  <a:lnTo>
                    <a:pt x="346" y="2870"/>
                  </a:lnTo>
                  <a:cubicBezTo>
                    <a:pt x="346" y="2548"/>
                    <a:pt x="608" y="2286"/>
                    <a:pt x="918" y="2286"/>
                  </a:cubicBezTo>
                  <a:lnTo>
                    <a:pt x="3085" y="2286"/>
                  </a:lnTo>
                  <a:lnTo>
                    <a:pt x="3085" y="2846"/>
                  </a:lnTo>
                  <a:lnTo>
                    <a:pt x="1061" y="2846"/>
                  </a:lnTo>
                  <a:cubicBezTo>
                    <a:pt x="965" y="2846"/>
                    <a:pt x="894" y="2917"/>
                    <a:pt x="894" y="3001"/>
                  </a:cubicBezTo>
                  <a:lnTo>
                    <a:pt x="894" y="8704"/>
                  </a:lnTo>
                  <a:cubicBezTo>
                    <a:pt x="894" y="8799"/>
                    <a:pt x="965" y="8870"/>
                    <a:pt x="1061" y="8870"/>
                  </a:cubicBezTo>
                  <a:lnTo>
                    <a:pt x="6609" y="8870"/>
                  </a:lnTo>
                  <a:cubicBezTo>
                    <a:pt x="6692" y="8870"/>
                    <a:pt x="6776" y="8799"/>
                    <a:pt x="6776" y="8704"/>
                  </a:cubicBezTo>
                  <a:cubicBezTo>
                    <a:pt x="6776" y="8620"/>
                    <a:pt x="6692" y="8537"/>
                    <a:pt x="6609" y="8537"/>
                  </a:cubicBezTo>
                  <a:lnTo>
                    <a:pt x="1215" y="8537"/>
                  </a:lnTo>
                  <a:lnTo>
                    <a:pt x="1215" y="3167"/>
                  </a:lnTo>
                  <a:lnTo>
                    <a:pt x="3096" y="3167"/>
                  </a:lnTo>
                  <a:cubicBezTo>
                    <a:pt x="3132" y="3417"/>
                    <a:pt x="3347" y="3596"/>
                    <a:pt x="3620" y="3596"/>
                  </a:cubicBezTo>
                  <a:lnTo>
                    <a:pt x="6847" y="3596"/>
                  </a:lnTo>
                  <a:cubicBezTo>
                    <a:pt x="7097" y="3596"/>
                    <a:pt x="7323" y="3405"/>
                    <a:pt x="7371" y="3167"/>
                  </a:cubicBezTo>
                  <a:lnTo>
                    <a:pt x="9240" y="3167"/>
                  </a:lnTo>
                  <a:lnTo>
                    <a:pt x="9240" y="8537"/>
                  </a:lnTo>
                  <a:lnTo>
                    <a:pt x="7418" y="8537"/>
                  </a:lnTo>
                  <a:cubicBezTo>
                    <a:pt x="7335" y="8537"/>
                    <a:pt x="7264" y="8620"/>
                    <a:pt x="7264" y="8704"/>
                  </a:cubicBezTo>
                  <a:cubicBezTo>
                    <a:pt x="7264" y="8799"/>
                    <a:pt x="7335" y="8870"/>
                    <a:pt x="7418" y="8870"/>
                  </a:cubicBezTo>
                  <a:lnTo>
                    <a:pt x="9407" y="8870"/>
                  </a:lnTo>
                  <a:cubicBezTo>
                    <a:pt x="9490" y="8870"/>
                    <a:pt x="9562" y="8799"/>
                    <a:pt x="9562" y="8704"/>
                  </a:cubicBezTo>
                  <a:lnTo>
                    <a:pt x="9562" y="3001"/>
                  </a:lnTo>
                  <a:cubicBezTo>
                    <a:pt x="9562" y="2917"/>
                    <a:pt x="9490" y="2846"/>
                    <a:pt x="9407" y="2846"/>
                  </a:cubicBezTo>
                  <a:lnTo>
                    <a:pt x="7383" y="2846"/>
                  </a:lnTo>
                  <a:lnTo>
                    <a:pt x="7383" y="2286"/>
                  </a:lnTo>
                  <a:close/>
                  <a:moveTo>
                    <a:pt x="4906" y="0"/>
                  </a:moveTo>
                  <a:cubicBezTo>
                    <a:pt x="4370" y="0"/>
                    <a:pt x="3942" y="429"/>
                    <a:pt x="3942" y="965"/>
                  </a:cubicBezTo>
                  <a:lnTo>
                    <a:pt x="3942" y="1334"/>
                  </a:lnTo>
                  <a:cubicBezTo>
                    <a:pt x="3942" y="1441"/>
                    <a:pt x="3858" y="1536"/>
                    <a:pt x="3751" y="1536"/>
                  </a:cubicBezTo>
                  <a:lnTo>
                    <a:pt x="3597" y="1536"/>
                  </a:lnTo>
                  <a:cubicBezTo>
                    <a:pt x="3347" y="1536"/>
                    <a:pt x="3120" y="1727"/>
                    <a:pt x="3085" y="1965"/>
                  </a:cubicBezTo>
                  <a:lnTo>
                    <a:pt x="918" y="1965"/>
                  </a:lnTo>
                  <a:cubicBezTo>
                    <a:pt x="418" y="1965"/>
                    <a:pt x="1" y="2382"/>
                    <a:pt x="1" y="2882"/>
                  </a:cubicBezTo>
                  <a:lnTo>
                    <a:pt x="1" y="8835"/>
                  </a:lnTo>
                  <a:cubicBezTo>
                    <a:pt x="1" y="9347"/>
                    <a:pt x="418" y="9763"/>
                    <a:pt x="918" y="9763"/>
                  </a:cubicBezTo>
                  <a:lnTo>
                    <a:pt x="9514" y="9763"/>
                  </a:lnTo>
                  <a:cubicBezTo>
                    <a:pt x="10014" y="9763"/>
                    <a:pt x="10431" y="9347"/>
                    <a:pt x="10431" y="8835"/>
                  </a:cubicBezTo>
                  <a:lnTo>
                    <a:pt x="10431" y="2882"/>
                  </a:lnTo>
                  <a:cubicBezTo>
                    <a:pt x="10419" y="2370"/>
                    <a:pt x="10002" y="1965"/>
                    <a:pt x="9490" y="1965"/>
                  </a:cubicBezTo>
                  <a:lnTo>
                    <a:pt x="7335" y="1965"/>
                  </a:lnTo>
                  <a:cubicBezTo>
                    <a:pt x="7287" y="1715"/>
                    <a:pt x="7085" y="1536"/>
                    <a:pt x="6811" y="1536"/>
                  </a:cubicBezTo>
                  <a:lnTo>
                    <a:pt x="6668" y="1536"/>
                  </a:lnTo>
                  <a:cubicBezTo>
                    <a:pt x="6561" y="1536"/>
                    <a:pt x="6478" y="1441"/>
                    <a:pt x="6478" y="1334"/>
                  </a:cubicBezTo>
                  <a:lnTo>
                    <a:pt x="6478" y="965"/>
                  </a:lnTo>
                  <a:cubicBezTo>
                    <a:pt x="6478" y="429"/>
                    <a:pt x="6037" y="0"/>
                    <a:pt x="55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8"/>
            <p:cNvSpPr/>
            <p:nvPr/>
          </p:nvSpPr>
          <p:spPr>
            <a:xfrm>
              <a:off x="6723529" y="2512542"/>
              <a:ext cx="38705" cy="39055"/>
            </a:xfrm>
            <a:custGeom>
              <a:rect b="b" l="l" r="r" t="t"/>
              <a:pathLst>
                <a:path extrusionOk="0" h="1227" w="1216">
                  <a:moveTo>
                    <a:pt x="608" y="346"/>
                  </a:moveTo>
                  <a:cubicBezTo>
                    <a:pt x="763" y="346"/>
                    <a:pt x="882" y="465"/>
                    <a:pt x="882" y="608"/>
                  </a:cubicBezTo>
                  <a:cubicBezTo>
                    <a:pt x="882" y="763"/>
                    <a:pt x="763" y="882"/>
                    <a:pt x="608" y="882"/>
                  </a:cubicBezTo>
                  <a:cubicBezTo>
                    <a:pt x="465" y="882"/>
                    <a:pt x="346" y="763"/>
                    <a:pt x="346" y="608"/>
                  </a:cubicBezTo>
                  <a:cubicBezTo>
                    <a:pt x="346" y="465"/>
                    <a:pt x="465" y="346"/>
                    <a:pt x="608" y="346"/>
                  </a:cubicBezTo>
                  <a:close/>
                  <a:moveTo>
                    <a:pt x="608" y="1"/>
                  </a:moveTo>
                  <a:cubicBezTo>
                    <a:pt x="286" y="1"/>
                    <a:pt x="1" y="274"/>
                    <a:pt x="1" y="608"/>
                  </a:cubicBezTo>
                  <a:cubicBezTo>
                    <a:pt x="1" y="941"/>
                    <a:pt x="275" y="1227"/>
                    <a:pt x="608" y="1227"/>
                  </a:cubicBezTo>
                  <a:cubicBezTo>
                    <a:pt x="941" y="1227"/>
                    <a:pt x="1215" y="953"/>
                    <a:pt x="1215" y="608"/>
                  </a:cubicBezTo>
                  <a:cubicBezTo>
                    <a:pt x="1203" y="274"/>
                    <a:pt x="941" y="1"/>
                    <a:pt x="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8"/>
            <p:cNvSpPr/>
            <p:nvPr/>
          </p:nvSpPr>
          <p:spPr>
            <a:xfrm>
              <a:off x="6662893" y="2597050"/>
              <a:ext cx="169813" cy="108031"/>
            </a:xfrm>
            <a:custGeom>
              <a:rect b="b" l="l" r="r" t="t"/>
              <a:pathLst>
                <a:path extrusionOk="0" h="3394" w="5335">
                  <a:moveTo>
                    <a:pt x="763" y="2060"/>
                  </a:moveTo>
                  <a:cubicBezTo>
                    <a:pt x="1025" y="2060"/>
                    <a:pt x="1251" y="2287"/>
                    <a:pt x="1251" y="2561"/>
                  </a:cubicBezTo>
                  <a:cubicBezTo>
                    <a:pt x="1251" y="2822"/>
                    <a:pt x="1025" y="3049"/>
                    <a:pt x="763" y="3049"/>
                  </a:cubicBezTo>
                  <a:cubicBezTo>
                    <a:pt x="489" y="3049"/>
                    <a:pt x="275" y="2822"/>
                    <a:pt x="275" y="2561"/>
                  </a:cubicBezTo>
                  <a:cubicBezTo>
                    <a:pt x="275" y="2287"/>
                    <a:pt x="489" y="2060"/>
                    <a:pt x="763" y="2060"/>
                  </a:cubicBezTo>
                  <a:close/>
                  <a:moveTo>
                    <a:pt x="4918" y="1"/>
                  </a:moveTo>
                  <a:cubicBezTo>
                    <a:pt x="4918" y="1"/>
                    <a:pt x="4894" y="1"/>
                    <a:pt x="4894" y="13"/>
                  </a:cubicBezTo>
                  <a:lnTo>
                    <a:pt x="4466" y="239"/>
                  </a:lnTo>
                  <a:cubicBezTo>
                    <a:pt x="4394" y="275"/>
                    <a:pt x="4346" y="370"/>
                    <a:pt x="4394" y="453"/>
                  </a:cubicBezTo>
                  <a:cubicBezTo>
                    <a:pt x="4429" y="515"/>
                    <a:pt x="4484" y="550"/>
                    <a:pt x="4548" y="550"/>
                  </a:cubicBezTo>
                  <a:cubicBezTo>
                    <a:pt x="4571" y="550"/>
                    <a:pt x="4595" y="546"/>
                    <a:pt x="4620" y="536"/>
                  </a:cubicBezTo>
                  <a:lnTo>
                    <a:pt x="4739" y="477"/>
                  </a:lnTo>
                  <a:lnTo>
                    <a:pt x="4739" y="477"/>
                  </a:lnTo>
                  <a:cubicBezTo>
                    <a:pt x="4525" y="1191"/>
                    <a:pt x="4144" y="1727"/>
                    <a:pt x="3620" y="2060"/>
                  </a:cubicBezTo>
                  <a:cubicBezTo>
                    <a:pt x="3098" y="2398"/>
                    <a:pt x="2516" y="2470"/>
                    <a:pt x="2094" y="2470"/>
                  </a:cubicBezTo>
                  <a:cubicBezTo>
                    <a:pt x="1891" y="2470"/>
                    <a:pt x="1724" y="2453"/>
                    <a:pt x="1620" y="2441"/>
                  </a:cubicBezTo>
                  <a:cubicBezTo>
                    <a:pt x="1560" y="2049"/>
                    <a:pt x="1227" y="1751"/>
                    <a:pt x="822" y="1751"/>
                  </a:cubicBezTo>
                  <a:cubicBezTo>
                    <a:pt x="370" y="1751"/>
                    <a:pt x="1" y="2120"/>
                    <a:pt x="1" y="2572"/>
                  </a:cubicBezTo>
                  <a:cubicBezTo>
                    <a:pt x="1" y="3013"/>
                    <a:pt x="370" y="3394"/>
                    <a:pt x="822" y="3394"/>
                  </a:cubicBezTo>
                  <a:cubicBezTo>
                    <a:pt x="1203" y="3394"/>
                    <a:pt x="1537" y="3120"/>
                    <a:pt x="1620" y="2763"/>
                  </a:cubicBezTo>
                  <a:cubicBezTo>
                    <a:pt x="1739" y="2775"/>
                    <a:pt x="1906" y="2799"/>
                    <a:pt x="2120" y="2799"/>
                  </a:cubicBezTo>
                  <a:cubicBezTo>
                    <a:pt x="2572" y="2799"/>
                    <a:pt x="3215" y="2703"/>
                    <a:pt x="3799" y="2334"/>
                  </a:cubicBezTo>
                  <a:cubicBezTo>
                    <a:pt x="4382" y="1965"/>
                    <a:pt x="4799" y="1394"/>
                    <a:pt x="5037" y="620"/>
                  </a:cubicBezTo>
                  <a:lnTo>
                    <a:pt x="5061" y="667"/>
                  </a:lnTo>
                  <a:cubicBezTo>
                    <a:pt x="5097" y="727"/>
                    <a:pt x="5156" y="751"/>
                    <a:pt x="5216" y="751"/>
                  </a:cubicBezTo>
                  <a:cubicBezTo>
                    <a:pt x="5239" y="751"/>
                    <a:pt x="5251" y="751"/>
                    <a:pt x="5287" y="739"/>
                  </a:cubicBezTo>
                  <a:cubicBezTo>
                    <a:pt x="5299" y="691"/>
                    <a:pt x="5335" y="596"/>
                    <a:pt x="5287" y="501"/>
                  </a:cubicBezTo>
                  <a:lnTo>
                    <a:pt x="5061" y="72"/>
                  </a:lnTo>
                  <a:cubicBezTo>
                    <a:pt x="5061" y="72"/>
                    <a:pt x="5061" y="60"/>
                    <a:pt x="5049" y="60"/>
                  </a:cubicBezTo>
                  <a:lnTo>
                    <a:pt x="5013" y="25"/>
                  </a:lnTo>
                  <a:lnTo>
                    <a:pt x="5001" y="13"/>
                  </a:lnTo>
                  <a:cubicBezTo>
                    <a:pt x="5001" y="13"/>
                    <a:pt x="4989" y="13"/>
                    <a:pt x="49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8"/>
            <p:cNvSpPr/>
            <p:nvPr/>
          </p:nvSpPr>
          <p:spPr>
            <a:xfrm>
              <a:off x="6639402" y="2589188"/>
              <a:ext cx="32244" cy="31384"/>
            </a:xfrm>
            <a:custGeom>
              <a:rect b="b" l="l" r="r" t="t"/>
              <a:pathLst>
                <a:path extrusionOk="0" h="986" w="1013">
                  <a:moveTo>
                    <a:pt x="184" y="1"/>
                  </a:moveTo>
                  <a:cubicBezTo>
                    <a:pt x="140" y="1"/>
                    <a:pt x="96" y="16"/>
                    <a:pt x="60" y="45"/>
                  </a:cubicBezTo>
                  <a:cubicBezTo>
                    <a:pt x="0" y="105"/>
                    <a:pt x="0" y="212"/>
                    <a:pt x="60" y="283"/>
                  </a:cubicBezTo>
                  <a:lnTo>
                    <a:pt x="262" y="498"/>
                  </a:lnTo>
                  <a:lnTo>
                    <a:pt x="60" y="700"/>
                  </a:lnTo>
                  <a:cubicBezTo>
                    <a:pt x="0" y="760"/>
                    <a:pt x="0" y="867"/>
                    <a:pt x="60" y="938"/>
                  </a:cubicBezTo>
                  <a:cubicBezTo>
                    <a:pt x="84" y="974"/>
                    <a:pt x="131" y="986"/>
                    <a:pt x="179" y="986"/>
                  </a:cubicBezTo>
                  <a:cubicBezTo>
                    <a:pt x="215" y="986"/>
                    <a:pt x="262" y="974"/>
                    <a:pt x="298" y="938"/>
                  </a:cubicBezTo>
                  <a:lnTo>
                    <a:pt x="501" y="736"/>
                  </a:lnTo>
                  <a:lnTo>
                    <a:pt x="715" y="938"/>
                  </a:lnTo>
                  <a:cubicBezTo>
                    <a:pt x="739" y="974"/>
                    <a:pt x="786" y="986"/>
                    <a:pt x="834" y="986"/>
                  </a:cubicBezTo>
                  <a:cubicBezTo>
                    <a:pt x="870" y="986"/>
                    <a:pt x="917" y="974"/>
                    <a:pt x="953" y="938"/>
                  </a:cubicBezTo>
                  <a:cubicBezTo>
                    <a:pt x="1013" y="879"/>
                    <a:pt x="1013" y="783"/>
                    <a:pt x="953" y="700"/>
                  </a:cubicBezTo>
                  <a:lnTo>
                    <a:pt x="739" y="498"/>
                  </a:lnTo>
                  <a:lnTo>
                    <a:pt x="953" y="283"/>
                  </a:lnTo>
                  <a:cubicBezTo>
                    <a:pt x="1013" y="224"/>
                    <a:pt x="1013" y="129"/>
                    <a:pt x="953" y="45"/>
                  </a:cubicBezTo>
                  <a:cubicBezTo>
                    <a:pt x="923" y="16"/>
                    <a:pt x="882" y="1"/>
                    <a:pt x="838" y="1"/>
                  </a:cubicBezTo>
                  <a:cubicBezTo>
                    <a:pt x="795" y="1"/>
                    <a:pt x="751" y="16"/>
                    <a:pt x="715" y="45"/>
                  </a:cubicBezTo>
                  <a:lnTo>
                    <a:pt x="501" y="260"/>
                  </a:lnTo>
                  <a:lnTo>
                    <a:pt x="298" y="45"/>
                  </a:lnTo>
                  <a:cubicBezTo>
                    <a:pt x="268" y="16"/>
                    <a:pt x="227" y="1"/>
                    <a:pt x="1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8"/>
            <p:cNvSpPr/>
            <p:nvPr/>
          </p:nvSpPr>
          <p:spPr>
            <a:xfrm>
              <a:off x="6820547" y="2673315"/>
              <a:ext cx="32244" cy="31034"/>
            </a:xfrm>
            <a:custGeom>
              <a:rect b="b" l="l" r="r" t="t"/>
              <a:pathLst>
                <a:path extrusionOk="0" h="975" w="1013">
                  <a:moveTo>
                    <a:pt x="188" y="1"/>
                  </a:moveTo>
                  <a:cubicBezTo>
                    <a:pt x="147" y="1"/>
                    <a:pt x="102" y="16"/>
                    <a:pt x="60" y="45"/>
                  </a:cubicBezTo>
                  <a:cubicBezTo>
                    <a:pt x="1" y="105"/>
                    <a:pt x="1" y="200"/>
                    <a:pt x="60" y="284"/>
                  </a:cubicBezTo>
                  <a:lnTo>
                    <a:pt x="275" y="486"/>
                  </a:lnTo>
                  <a:lnTo>
                    <a:pt x="60" y="700"/>
                  </a:lnTo>
                  <a:cubicBezTo>
                    <a:pt x="1" y="760"/>
                    <a:pt x="1" y="855"/>
                    <a:pt x="60" y="938"/>
                  </a:cubicBezTo>
                  <a:cubicBezTo>
                    <a:pt x="96" y="962"/>
                    <a:pt x="144" y="974"/>
                    <a:pt x="179" y="974"/>
                  </a:cubicBezTo>
                  <a:cubicBezTo>
                    <a:pt x="227" y="974"/>
                    <a:pt x="275" y="962"/>
                    <a:pt x="298" y="938"/>
                  </a:cubicBezTo>
                  <a:lnTo>
                    <a:pt x="513" y="724"/>
                  </a:lnTo>
                  <a:lnTo>
                    <a:pt x="715" y="938"/>
                  </a:lnTo>
                  <a:cubicBezTo>
                    <a:pt x="751" y="962"/>
                    <a:pt x="798" y="974"/>
                    <a:pt x="834" y="974"/>
                  </a:cubicBezTo>
                  <a:cubicBezTo>
                    <a:pt x="882" y="974"/>
                    <a:pt x="929" y="962"/>
                    <a:pt x="953" y="938"/>
                  </a:cubicBezTo>
                  <a:cubicBezTo>
                    <a:pt x="1013" y="879"/>
                    <a:pt x="1013" y="772"/>
                    <a:pt x="953" y="700"/>
                  </a:cubicBezTo>
                  <a:lnTo>
                    <a:pt x="751" y="486"/>
                  </a:lnTo>
                  <a:lnTo>
                    <a:pt x="953" y="284"/>
                  </a:lnTo>
                  <a:cubicBezTo>
                    <a:pt x="1013" y="224"/>
                    <a:pt x="1013" y="117"/>
                    <a:pt x="953" y="45"/>
                  </a:cubicBezTo>
                  <a:cubicBezTo>
                    <a:pt x="923" y="16"/>
                    <a:pt x="885" y="1"/>
                    <a:pt x="843" y="1"/>
                  </a:cubicBezTo>
                  <a:cubicBezTo>
                    <a:pt x="801" y="1"/>
                    <a:pt x="757" y="16"/>
                    <a:pt x="715" y="45"/>
                  </a:cubicBezTo>
                  <a:lnTo>
                    <a:pt x="513" y="248"/>
                  </a:lnTo>
                  <a:lnTo>
                    <a:pt x="298" y="45"/>
                  </a:lnTo>
                  <a:cubicBezTo>
                    <a:pt x="269" y="16"/>
                    <a:pt x="230" y="1"/>
                    <a:pt x="1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8"/>
            <p:cNvSpPr/>
            <p:nvPr/>
          </p:nvSpPr>
          <p:spPr>
            <a:xfrm>
              <a:off x="6730341" y="2603607"/>
              <a:ext cx="32244" cy="31384"/>
            </a:xfrm>
            <a:custGeom>
              <a:rect b="b" l="l" r="r" t="t"/>
              <a:pathLst>
                <a:path extrusionOk="0" h="986" w="1013">
                  <a:moveTo>
                    <a:pt x="184" y="0"/>
                  </a:moveTo>
                  <a:cubicBezTo>
                    <a:pt x="141" y="0"/>
                    <a:pt x="96" y="15"/>
                    <a:pt x="61" y="45"/>
                  </a:cubicBezTo>
                  <a:cubicBezTo>
                    <a:pt x="1" y="104"/>
                    <a:pt x="1" y="211"/>
                    <a:pt x="61" y="283"/>
                  </a:cubicBezTo>
                  <a:lnTo>
                    <a:pt x="263" y="485"/>
                  </a:lnTo>
                  <a:lnTo>
                    <a:pt x="61" y="700"/>
                  </a:lnTo>
                  <a:cubicBezTo>
                    <a:pt x="1" y="759"/>
                    <a:pt x="1" y="866"/>
                    <a:pt x="61" y="938"/>
                  </a:cubicBezTo>
                  <a:cubicBezTo>
                    <a:pt x="84" y="962"/>
                    <a:pt x="132" y="985"/>
                    <a:pt x="180" y="985"/>
                  </a:cubicBezTo>
                  <a:cubicBezTo>
                    <a:pt x="215" y="985"/>
                    <a:pt x="263" y="962"/>
                    <a:pt x="299" y="938"/>
                  </a:cubicBezTo>
                  <a:lnTo>
                    <a:pt x="501" y="723"/>
                  </a:lnTo>
                  <a:lnTo>
                    <a:pt x="715" y="938"/>
                  </a:lnTo>
                  <a:cubicBezTo>
                    <a:pt x="739" y="962"/>
                    <a:pt x="787" y="985"/>
                    <a:pt x="834" y="985"/>
                  </a:cubicBezTo>
                  <a:cubicBezTo>
                    <a:pt x="870" y="985"/>
                    <a:pt x="918" y="962"/>
                    <a:pt x="953" y="938"/>
                  </a:cubicBezTo>
                  <a:cubicBezTo>
                    <a:pt x="1013" y="878"/>
                    <a:pt x="1013" y="771"/>
                    <a:pt x="953" y="700"/>
                  </a:cubicBezTo>
                  <a:lnTo>
                    <a:pt x="739" y="485"/>
                  </a:lnTo>
                  <a:lnTo>
                    <a:pt x="953" y="283"/>
                  </a:lnTo>
                  <a:cubicBezTo>
                    <a:pt x="1013" y="223"/>
                    <a:pt x="1013" y="116"/>
                    <a:pt x="953" y="45"/>
                  </a:cubicBezTo>
                  <a:cubicBezTo>
                    <a:pt x="924" y="15"/>
                    <a:pt x="882" y="0"/>
                    <a:pt x="839" y="0"/>
                  </a:cubicBezTo>
                  <a:cubicBezTo>
                    <a:pt x="796" y="0"/>
                    <a:pt x="751" y="15"/>
                    <a:pt x="715" y="45"/>
                  </a:cubicBezTo>
                  <a:lnTo>
                    <a:pt x="501" y="247"/>
                  </a:lnTo>
                  <a:lnTo>
                    <a:pt x="299" y="45"/>
                  </a:lnTo>
                  <a:cubicBezTo>
                    <a:pt x="269" y="15"/>
                    <a:pt x="22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 name="Google Shape;646;p28"/>
          <p:cNvGrpSpPr/>
          <p:nvPr/>
        </p:nvGrpSpPr>
        <p:grpSpPr>
          <a:xfrm>
            <a:off x="4316980" y="2902594"/>
            <a:ext cx="512740" cy="477072"/>
            <a:chOff x="6099375" y="2456075"/>
            <a:chExt cx="337684" cy="314194"/>
          </a:xfrm>
        </p:grpSpPr>
        <p:sp>
          <p:nvSpPr>
            <p:cNvPr id="647" name="Google Shape;647;p28"/>
            <p:cNvSpPr/>
            <p:nvPr/>
          </p:nvSpPr>
          <p:spPr>
            <a:xfrm>
              <a:off x="6099375" y="2456075"/>
              <a:ext cx="337684" cy="314194"/>
            </a:xfrm>
            <a:custGeom>
              <a:rect b="b" l="l" r="r" t="t"/>
              <a:pathLst>
                <a:path extrusionOk="0" h="9871" w="10609">
                  <a:moveTo>
                    <a:pt x="322" y="5025"/>
                  </a:moveTo>
                  <a:cubicBezTo>
                    <a:pt x="536" y="5227"/>
                    <a:pt x="857" y="5418"/>
                    <a:pt x="1274" y="5585"/>
                  </a:cubicBezTo>
                  <a:cubicBezTo>
                    <a:pt x="2048" y="5882"/>
                    <a:pt x="3060" y="6049"/>
                    <a:pt x="4143" y="6049"/>
                  </a:cubicBezTo>
                  <a:lnTo>
                    <a:pt x="4417" y="6049"/>
                  </a:lnTo>
                  <a:cubicBezTo>
                    <a:pt x="4429" y="6061"/>
                    <a:pt x="4465" y="6073"/>
                    <a:pt x="4477" y="6097"/>
                  </a:cubicBezTo>
                  <a:lnTo>
                    <a:pt x="4905" y="6347"/>
                  </a:lnTo>
                  <a:cubicBezTo>
                    <a:pt x="4894" y="6466"/>
                    <a:pt x="4882" y="6585"/>
                    <a:pt x="4882" y="6692"/>
                  </a:cubicBezTo>
                  <a:cubicBezTo>
                    <a:pt x="4882" y="6811"/>
                    <a:pt x="4894" y="6930"/>
                    <a:pt x="4905" y="7025"/>
                  </a:cubicBezTo>
                  <a:lnTo>
                    <a:pt x="4477" y="7287"/>
                  </a:lnTo>
                  <a:cubicBezTo>
                    <a:pt x="4405" y="7323"/>
                    <a:pt x="4358" y="7382"/>
                    <a:pt x="4346" y="7466"/>
                  </a:cubicBezTo>
                  <a:cubicBezTo>
                    <a:pt x="4322" y="7537"/>
                    <a:pt x="4322" y="7609"/>
                    <a:pt x="4370" y="7680"/>
                  </a:cubicBezTo>
                  <a:lnTo>
                    <a:pt x="4608" y="8085"/>
                  </a:lnTo>
                  <a:cubicBezTo>
                    <a:pt x="4564" y="8081"/>
                    <a:pt x="4517" y="8080"/>
                    <a:pt x="4467" y="8080"/>
                  </a:cubicBezTo>
                  <a:cubicBezTo>
                    <a:pt x="4368" y="8080"/>
                    <a:pt x="4263" y="8085"/>
                    <a:pt x="4167" y="8085"/>
                  </a:cubicBezTo>
                  <a:cubicBezTo>
                    <a:pt x="3120" y="8085"/>
                    <a:pt x="2143" y="7942"/>
                    <a:pt x="1393" y="7656"/>
                  </a:cubicBezTo>
                  <a:cubicBezTo>
                    <a:pt x="714" y="7406"/>
                    <a:pt x="322" y="7061"/>
                    <a:pt x="322" y="6728"/>
                  </a:cubicBezTo>
                  <a:lnTo>
                    <a:pt x="322" y="5025"/>
                  </a:lnTo>
                  <a:close/>
                  <a:moveTo>
                    <a:pt x="4132" y="1"/>
                  </a:moveTo>
                  <a:cubicBezTo>
                    <a:pt x="3048" y="1"/>
                    <a:pt x="2036" y="167"/>
                    <a:pt x="1262" y="465"/>
                  </a:cubicBezTo>
                  <a:cubicBezTo>
                    <a:pt x="441" y="774"/>
                    <a:pt x="0" y="1215"/>
                    <a:pt x="0" y="1691"/>
                  </a:cubicBezTo>
                  <a:lnTo>
                    <a:pt x="0" y="6751"/>
                  </a:lnTo>
                  <a:cubicBezTo>
                    <a:pt x="0" y="7228"/>
                    <a:pt x="441" y="7656"/>
                    <a:pt x="1262" y="7966"/>
                  </a:cubicBezTo>
                  <a:cubicBezTo>
                    <a:pt x="2036" y="8264"/>
                    <a:pt x="3048" y="8430"/>
                    <a:pt x="4132" y="8430"/>
                  </a:cubicBezTo>
                  <a:cubicBezTo>
                    <a:pt x="4346" y="8430"/>
                    <a:pt x="4548" y="8430"/>
                    <a:pt x="4763" y="8418"/>
                  </a:cubicBezTo>
                  <a:lnTo>
                    <a:pt x="5025" y="8871"/>
                  </a:lnTo>
                  <a:cubicBezTo>
                    <a:pt x="5072" y="8954"/>
                    <a:pt x="5132" y="8990"/>
                    <a:pt x="5203" y="9014"/>
                  </a:cubicBezTo>
                  <a:cubicBezTo>
                    <a:pt x="5227" y="9018"/>
                    <a:pt x="5252" y="9020"/>
                    <a:pt x="5278" y="9020"/>
                  </a:cubicBezTo>
                  <a:cubicBezTo>
                    <a:pt x="5329" y="9020"/>
                    <a:pt x="5382" y="9010"/>
                    <a:pt x="5429" y="8978"/>
                  </a:cubicBezTo>
                  <a:lnTo>
                    <a:pt x="5858" y="8728"/>
                  </a:lnTo>
                  <a:cubicBezTo>
                    <a:pt x="6037" y="8871"/>
                    <a:pt x="6251" y="8990"/>
                    <a:pt x="6465" y="9085"/>
                  </a:cubicBezTo>
                  <a:lnTo>
                    <a:pt x="6465" y="9573"/>
                  </a:lnTo>
                  <a:cubicBezTo>
                    <a:pt x="6465" y="9740"/>
                    <a:pt x="6608" y="9871"/>
                    <a:pt x="6763" y="9871"/>
                  </a:cubicBezTo>
                  <a:lnTo>
                    <a:pt x="8108" y="9871"/>
                  </a:lnTo>
                  <a:cubicBezTo>
                    <a:pt x="8275" y="9871"/>
                    <a:pt x="8406" y="9740"/>
                    <a:pt x="8406" y="9573"/>
                  </a:cubicBezTo>
                  <a:lnTo>
                    <a:pt x="8406" y="9085"/>
                  </a:lnTo>
                  <a:cubicBezTo>
                    <a:pt x="8632" y="8990"/>
                    <a:pt x="8823" y="8871"/>
                    <a:pt x="9013" y="8728"/>
                  </a:cubicBezTo>
                  <a:lnTo>
                    <a:pt x="9442" y="8978"/>
                  </a:lnTo>
                  <a:cubicBezTo>
                    <a:pt x="9497" y="9010"/>
                    <a:pt x="9548" y="9020"/>
                    <a:pt x="9596" y="9020"/>
                  </a:cubicBezTo>
                  <a:cubicBezTo>
                    <a:pt x="9620" y="9020"/>
                    <a:pt x="9644" y="9018"/>
                    <a:pt x="9668" y="9014"/>
                  </a:cubicBezTo>
                  <a:cubicBezTo>
                    <a:pt x="9739" y="8990"/>
                    <a:pt x="9799" y="8930"/>
                    <a:pt x="9847" y="8871"/>
                  </a:cubicBezTo>
                  <a:lnTo>
                    <a:pt x="10513" y="7716"/>
                  </a:lnTo>
                  <a:cubicBezTo>
                    <a:pt x="10561" y="7597"/>
                    <a:pt x="10561" y="7525"/>
                    <a:pt x="10549" y="7442"/>
                  </a:cubicBezTo>
                  <a:cubicBezTo>
                    <a:pt x="10537" y="7371"/>
                    <a:pt x="10478" y="7311"/>
                    <a:pt x="10406" y="7263"/>
                  </a:cubicBezTo>
                  <a:lnTo>
                    <a:pt x="9978" y="7013"/>
                  </a:lnTo>
                  <a:cubicBezTo>
                    <a:pt x="9989" y="6894"/>
                    <a:pt x="10013" y="6775"/>
                    <a:pt x="10013" y="6668"/>
                  </a:cubicBezTo>
                  <a:cubicBezTo>
                    <a:pt x="10013" y="6549"/>
                    <a:pt x="10001" y="6430"/>
                    <a:pt x="9978" y="6335"/>
                  </a:cubicBezTo>
                  <a:lnTo>
                    <a:pt x="10406" y="6073"/>
                  </a:lnTo>
                  <a:cubicBezTo>
                    <a:pt x="10549" y="6001"/>
                    <a:pt x="10609" y="5823"/>
                    <a:pt x="10513" y="5680"/>
                  </a:cubicBezTo>
                  <a:lnTo>
                    <a:pt x="10311" y="5323"/>
                  </a:lnTo>
                  <a:cubicBezTo>
                    <a:pt x="10280" y="5268"/>
                    <a:pt x="10228" y="5239"/>
                    <a:pt x="10176" y="5239"/>
                  </a:cubicBezTo>
                  <a:cubicBezTo>
                    <a:pt x="10148" y="5239"/>
                    <a:pt x="10121" y="5247"/>
                    <a:pt x="10097" y="5263"/>
                  </a:cubicBezTo>
                  <a:cubicBezTo>
                    <a:pt x="10025" y="5299"/>
                    <a:pt x="9989" y="5394"/>
                    <a:pt x="10037" y="5466"/>
                  </a:cubicBezTo>
                  <a:lnTo>
                    <a:pt x="10228" y="5811"/>
                  </a:lnTo>
                  <a:lnTo>
                    <a:pt x="9727" y="6108"/>
                  </a:lnTo>
                  <a:cubicBezTo>
                    <a:pt x="9668" y="6132"/>
                    <a:pt x="9632" y="6216"/>
                    <a:pt x="9656" y="6275"/>
                  </a:cubicBezTo>
                  <a:cubicBezTo>
                    <a:pt x="9680" y="6406"/>
                    <a:pt x="9680" y="6537"/>
                    <a:pt x="9680" y="6668"/>
                  </a:cubicBezTo>
                  <a:cubicBezTo>
                    <a:pt x="9680" y="6811"/>
                    <a:pt x="9668" y="6942"/>
                    <a:pt x="9656" y="7073"/>
                  </a:cubicBezTo>
                  <a:cubicBezTo>
                    <a:pt x="9632" y="7132"/>
                    <a:pt x="9668" y="7204"/>
                    <a:pt x="9727" y="7240"/>
                  </a:cubicBezTo>
                  <a:lnTo>
                    <a:pt x="10228" y="7537"/>
                  </a:lnTo>
                  <a:lnTo>
                    <a:pt x="9573" y="8668"/>
                  </a:lnTo>
                  <a:lnTo>
                    <a:pt x="9073" y="8371"/>
                  </a:lnTo>
                  <a:cubicBezTo>
                    <a:pt x="9045" y="8354"/>
                    <a:pt x="9015" y="8345"/>
                    <a:pt x="8986" y="8345"/>
                  </a:cubicBezTo>
                  <a:cubicBezTo>
                    <a:pt x="8952" y="8345"/>
                    <a:pt x="8920" y="8357"/>
                    <a:pt x="8894" y="8383"/>
                  </a:cubicBezTo>
                  <a:cubicBezTo>
                    <a:pt x="8680" y="8561"/>
                    <a:pt x="8442" y="8692"/>
                    <a:pt x="8192" y="8787"/>
                  </a:cubicBezTo>
                  <a:cubicBezTo>
                    <a:pt x="8132" y="8799"/>
                    <a:pt x="8084" y="8859"/>
                    <a:pt x="8084" y="8930"/>
                  </a:cubicBezTo>
                  <a:lnTo>
                    <a:pt x="8084" y="9514"/>
                  </a:lnTo>
                  <a:lnTo>
                    <a:pt x="6775" y="9514"/>
                  </a:lnTo>
                  <a:lnTo>
                    <a:pt x="6775" y="8930"/>
                  </a:lnTo>
                  <a:cubicBezTo>
                    <a:pt x="6775" y="8871"/>
                    <a:pt x="6739" y="8811"/>
                    <a:pt x="6679" y="8787"/>
                  </a:cubicBezTo>
                  <a:cubicBezTo>
                    <a:pt x="6418" y="8692"/>
                    <a:pt x="6179" y="8561"/>
                    <a:pt x="5977" y="8383"/>
                  </a:cubicBezTo>
                  <a:cubicBezTo>
                    <a:pt x="5951" y="8357"/>
                    <a:pt x="5919" y="8345"/>
                    <a:pt x="5885" y="8345"/>
                  </a:cubicBezTo>
                  <a:cubicBezTo>
                    <a:pt x="5856" y="8345"/>
                    <a:pt x="5826" y="8354"/>
                    <a:pt x="5798" y="8371"/>
                  </a:cubicBezTo>
                  <a:lnTo>
                    <a:pt x="5286" y="8668"/>
                  </a:lnTo>
                  <a:lnTo>
                    <a:pt x="4632" y="7537"/>
                  </a:lnTo>
                  <a:lnTo>
                    <a:pt x="5144" y="7240"/>
                  </a:lnTo>
                  <a:cubicBezTo>
                    <a:pt x="5203" y="7204"/>
                    <a:pt x="5227" y="7132"/>
                    <a:pt x="5215" y="7073"/>
                  </a:cubicBezTo>
                  <a:cubicBezTo>
                    <a:pt x="5191" y="6942"/>
                    <a:pt x="5191" y="6811"/>
                    <a:pt x="5191" y="6668"/>
                  </a:cubicBezTo>
                  <a:cubicBezTo>
                    <a:pt x="5191" y="6537"/>
                    <a:pt x="5203" y="6406"/>
                    <a:pt x="5215" y="6275"/>
                  </a:cubicBezTo>
                  <a:cubicBezTo>
                    <a:pt x="5227" y="6216"/>
                    <a:pt x="5203" y="6132"/>
                    <a:pt x="5144" y="6108"/>
                  </a:cubicBezTo>
                  <a:lnTo>
                    <a:pt x="4632" y="5811"/>
                  </a:lnTo>
                  <a:lnTo>
                    <a:pt x="5286" y="4680"/>
                  </a:lnTo>
                  <a:lnTo>
                    <a:pt x="5798" y="4977"/>
                  </a:lnTo>
                  <a:cubicBezTo>
                    <a:pt x="5825" y="4988"/>
                    <a:pt x="5854" y="4994"/>
                    <a:pt x="5883" y="4994"/>
                  </a:cubicBezTo>
                  <a:cubicBezTo>
                    <a:pt x="5917" y="4994"/>
                    <a:pt x="5951" y="4985"/>
                    <a:pt x="5977" y="4965"/>
                  </a:cubicBezTo>
                  <a:cubicBezTo>
                    <a:pt x="6179" y="4787"/>
                    <a:pt x="6418" y="4644"/>
                    <a:pt x="6679" y="4561"/>
                  </a:cubicBezTo>
                  <a:cubicBezTo>
                    <a:pt x="6739" y="4549"/>
                    <a:pt x="6775" y="4489"/>
                    <a:pt x="6775" y="4406"/>
                  </a:cubicBezTo>
                  <a:lnTo>
                    <a:pt x="6775" y="3834"/>
                  </a:lnTo>
                  <a:lnTo>
                    <a:pt x="8084" y="3834"/>
                  </a:lnTo>
                  <a:lnTo>
                    <a:pt x="8084" y="4406"/>
                  </a:lnTo>
                  <a:cubicBezTo>
                    <a:pt x="8084" y="4465"/>
                    <a:pt x="8132" y="4525"/>
                    <a:pt x="8192" y="4561"/>
                  </a:cubicBezTo>
                  <a:cubicBezTo>
                    <a:pt x="8442" y="4644"/>
                    <a:pt x="8680" y="4787"/>
                    <a:pt x="8894" y="4965"/>
                  </a:cubicBezTo>
                  <a:cubicBezTo>
                    <a:pt x="8920" y="4985"/>
                    <a:pt x="8954" y="4994"/>
                    <a:pt x="8988" y="4994"/>
                  </a:cubicBezTo>
                  <a:cubicBezTo>
                    <a:pt x="9017" y="4994"/>
                    <a:pt x="9046" y="4988"/>
                    <a:pt x="9073" y="4977"/>
                  </a:cubicBezTo>
                  <a:lnTo>
                    <a:pt x="9573" y="4680"/>
                  </a:lnTo>
                  <a:lnTo>
                    <a:pt x="9716" y="4906"/>
                  </a:lnTo>
                  <a:cubicBezTo>
                    <a:pt x="9740" y="4955"/>
                    <a:pt x="9793" y="4982"/>
                    <a:pt x="9847" y="4982"/>
                  </a:cubicBezTo>
                  <a:cubicBezTo>
                    <a:pt x="9871" y="4982"/>
                    <a:pt x="9896" y="4977"/>
                    <a:pt x="9918" y="4965"/>
                  </a:cubicBezTo>
                  <a:cubicBezTo>
                    <a:pt x="9989" y="4918"/>
                    <a:pt x="10025" y="4823"/>
                    <a:pt x="9978" y="4751"/>
                  </a:cubicBezTo>
                  <a:lnTo>
                    <a:pt x="9847" y="4513"/>
                  </a:lnTo>
                  <a:cubicBezTo>
                    <a:pt x="9798" y="4424"/>
                    <a:pt x="9699" y="4367"/>
                    <a:pt x="9592" y="4367"/>
                  </a:cubicBezTo>
                  <a:cubicBezTo>
                    <a:pt x="9542" y="4367"/>
                    <a:pt x="9491" y="4379"/>
                    <a:pt x="9442" y="4406"/>
                  </a:cubicBezTo>
                  <a:lnTo>
                    <a:pt x="9013" y="4668"/>
                  </a:lnTo>
                  <a:cubicBezTo>
                    <a:pt x="8835" y="4513"/>
                    <a:pt x="8620" y="4394"/>
                    <a:pt x="8406" y="4311"/>
                  </a:cubicBezTo>
                  <a:lnTo>
                    <a:pt x="8406" y="3811"/>
                  </a:lnTo>
                  <a:cubicBezTo>
                    <a:pt x="8406" y="3727"/>
                    <a:pt x="8358" y="3632"/>
                    <a:pt x="8299" y="3596"/>
                  </a:cubicBezTo>
                  <a:lnTo>
                    <a:pt x="8299" y="1656"/>
                  </a:lnTo>
                  <a:cubicBezTo>
                    <a:pt x="8299" y="1060"/>
                    <a:pt x="7596" y="536"/>
                    <a:pt x="6394" y="239"/>
                  </a:cubicBezTo>
                  <a:cubicBezTo>
                    <a:pt x="6384" y="237"/>
                    <a:pt x="6375" y="237"/>
                    <a:pt x="6365" y="237"/>
                  </a:cubicBezTo>
                  <a:cubicBezTo>
                    <a:pt x="6284" y="237"/>
                    <a:pt x="6225" y="283"/>
                    <a:pt x="6203" y="358"/>
                  </a:cubicBezTo>
                  <a:cubicBezTo>
                    <a:pt x="6179" y="453"/>
                    <a:pt x="6227" y="524"/>
                    <a:pt x="6322" y="560"/>
                  </a:cubicBezTo>
                  <a:cubicBezTo>
                    <a:pt x="7346" y="810"/>
                    <a:pt x="7989" y="1239"/>
                    <a:pt x="7989" y="1667"/>
                  </a:cubicBezTo>
                  <a:cubicBezTo>
                    <a:pt x="7989" y="2001"/>
                    <a:pt x="7596" y="2346"/>
                    <a:pt x="6918" y="2596"/>
                  </a:cubicBezTo>
                  <a:cubicBezTo>
                    <a:pt x="6179" y="2882"/>
                    <a:pt x="5203" y="3025"/>
                    <a:pt x="4143" y="3025"/>
                  </a:cubicBezTo>
                  <a:cubicBezTo>
                    <a:pt x="3703" y="3025"/>
                    <a:pt x="3262" y="3001"/>
                    <a:pt x="2846" y="2941"/>
                  </a:cubicBezTo>
                  <a:cubicBezTo>
                    <a:pt x="2833" y="2938"/>
                    <a:pt x="2821" y="2936"/>
                    <a:pt x="2809" y="2936"/>
                  </a:cubicBezTo>
                  <a:cubicBezTo>
                    <a:pt x="2742" y="2936"/>
                    <a:pt x="2687" y="2991"/>
                    <a:pt x="2667" y="3072"/>
                  </a:cubicBezTo>
                  <a:cubicBezTo>
                    <a:pt x="2655" y="3156"/>
                    <a:pt x="2715" y="3239"/>
                    <a:pt x="2810" y="3251"/>
                  </a:cubicBezTo>
                  <a:cubicBezTo>
                    <a:pt x="3239" y="3311"/>
                    <a:pt x="3679" y="3334"/>
                    <a:pt x="4143" y="3334"/>
                  </a:cubicBezTo>
                  <a:cubicBezTo>
                    <a:pt x="5227" y="3334"/>
                    <a:pt x="6239" y="3168"/>
                    <a:pt x="7013" y="2870"/>
                  </a:cubicBezTo>
                  <a:cubicBezTo>
                    <a:pt x="7430" y="2715"/>
                    <a:pt x="7763" y="2525"/>
                    <a:pt x="7965" y="2310"/>
                  </a:cubicBezTo>
                  <a:lnTo>
                    <a:pt x="7965" y="3525"/>
                  </a:lnTo>
                  <a:lnTo>
                    <a:pt x="6751" y="3525"/>
                  </a:lnTo>
                  <a:cubicBezTo>
                    <a:pt x="6584" y="3525"/>
                    <a:pt x="6453" y="3668"/>
                    <a:pt x="6453" y="3822"/>
                  </a:cubicBezTo>
                  <a:lnTo>
                    <a:pt x="6453" y="4323"/>
                  </a:lnTo>
                  <a:cubicBezTo>
                    <a:pt x="6227" y="4406"/>
                    <a:pt x="6037" y="4525"/>
                    <a:pt x="5846" y="4680"/>
                  </a:cubicBezTo>
                  <a:lnTo>
                    <a:pt x="5406" y="4418"/>
                  </a:lnTo>
                  <a:cubicBezTo>
                    <a:pt x="5360" y="4395"/>
                    <a:pt x="5315" y="4387"/>
                    <a:pt x="5270" y="4387"/>
                  </a:cubicBezTo>
                  <a:cubicBezTo>
                    <a:pt x="5243" y="4387"/>
                    <a:pt x="5217" y="4390"/>
                    <a:pt x="5191" y="4394"/>
                  </a:cubicBezTo>
                  <a:cubicBezTo>
                    <a:pt x="5108" y="4406"/>
                    <a:pt x="5048" y="4465"/>
                    <a:pt x="5013" y="4525"/>
                  </a:cubicBezTo>
                  <a:lnTo>
                    <a:pt x="4334" y="5692"/>
                  </a:lnTo>
                  <a:cubicBezTo>
                    <a:pt x="4322" y="5704"/>
                    <a:pt x="4322" y="5716"/>
                    <a:pt x="4322" y="5727"/>
                  </a:cubicBezTo>
                  <a:lnTo>
                    <a:pt x="4132" y="5727"/>
                  </a:lnTo>
                  <a:cubicBezTo>
                    <a:pt x="3084" y="5727"/>
                    <a:pt x="2107" y="5585"/>
                    <a:pt x="1357" y="5299"/>
                  </a:cubicBezTo>
                  <a:cubicBezTo>
                    <a:pt x="679" y="5049"/>
                    <a:pt x="286" y="4704"/>
                    <a:pt x="286" y="4382"/>
                  </a:cubicBezTo>
                  <a:lnTo>
                    <a:pt x="286" y="2322"/>
                  </a:lnTo>
                  <a:cubicBezTo>
                    <a:pt x="643" y="2668"/>
                    <a:pt x="1274" y="2965"/>
                    <a:pt x="2131" y="3144"/>
                  </a:cubicBezTo>
                  <a:lnTo>
                    <a:pt x="2167" y="3144"/>
                  </a:lnTo>
                  <a:cubicBezTo>
                    <a:pt x="2238" y="3144"/>
                    <a:pt x="2298" y="3096"/>
                    <a:pt x="2322" y="3025"/>
                  </a:cubicBezTo>
                  <a:cubicBezTo>
                    <a:pt x="2334" y="2930"/>
                    <a:pt x="2286" y="2858"/>
                    <a:pt x="2203" y="2846"/>
                  </a:cubicBezTo>
                  <a:cubicBezTo>
                    <a:pt x="1036" y="2596"/>
                    <a:pt x="298" y="2132"/>
                    <a:pt x="298" y="1667"/>
                  </a:cubicBezTo>
                  <a:cubicBezTo>
                    <a:pt x="298" y="1346"/>
                    <a:pt x="679" y="1001"/>
                    <a:pt x="1369" y="751"/>
                  </a:cubicBezTo>
                  <a:cubicBezTo>
                    <a:pt x="2096" y="465"/>
                    <a:pt x="3072" y="322"/>
                    <a:pt x="4132" y="322"/>
                  </a:cubicBezTo>
                  <a:cubicBezTo>
                    <a:pt x="4667" y="322"/>
                    <a:pt x="5191" y="358"/>
                    <a:pt x="5679" y="441"/>
                  </a:cubicBezTo>
                  <a:cubicBezTo>
                    <a:pt x="5687" y="442"/>
                    <a:pt x="5695" y="443"/>
                    <a:pt x="5703" y="443"/>
                  </a:cubicBezTo>
                  <a:cubicBezTo>
                    <a:pt x="5786" y="443"/>
                    <a:pt x="5847" y="385"/>
                    <a:pt x="5858" y="298"/>
                  </a:cubicBezTo>
                  <a:cubicBezTo>
                    <a:pt x="5870" y="215"/>
                    <a:pt x="5810" y="143"/>
                    <a:pt x="5727" y="120"/>
                  </a:cubicBezTo>
                  <a:cubicBezTo>
                    <a:pt x="5215" y="36"/>
                    <a:pt x="4679" y="1"/>
                    <a:pt x="4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8"/>
            <p:cNvSpPr/>
            <p:nvPr/>
          </p:nvSpPr>
          <p:spPr>
            <a:xfrm>
              <a:off x="6306652" y="2638748"/>
              <a:ext cx="59904" cy="59522"/>
            </a:xfrm>
            <a:custGeom>
              <a:rect b="b" l="l" r="r" t="t"/>
              <a:pathLst>
                <a:path extrusionOk="0" h="1870" w="1882">
                  <a:moveTo>
                    <a:pt x="941" y="310"/>
                  </a:moveTo>
                  <a:cubicBezTo>
                    <a:pt x="1287" y="310"/>
                    <a:pt x="1561" y="596"/>
                    <a:pt x="1561" y="929"/>
                  </a:cubicBezTo>
                  <a:cubicBezTo>
                    <a:pt x="1561" y="1274"/>
                    <a:pt x="1287" y="1560"/>
                    <a:pt x="941" y="1560"/>
                  </a:cubicBezTo>
                  <a:cubicBezTo>
                    <a:pt x="596" y="1560"/>
                    <a:pt x="310" y="1274"/>
                    <a:pt x="310" y="929"/>
                  </a:cubicBezTo>
                  <a:cubicBezTo>
                    <a:pt x="310" y="596"/>
                    <a:pt x="596" y="310"/>
                    <a:pt x="941" y="310"/>
                  </a:cubicBezTo>
                  <a:close/>
                  <a:moveTo>
                    <a:pt x="941" y="0"/>
                  </a:moveTo>
                  <a:cubicBezTo>
                    <a:pt x="418" y="0"/>
                    <a:pt x="1" y="417"/>
                    <a:pt x="1" y="929"/>
                  </a:cubicBezTo>
                  <a:cubicBezTo>
                    <a:pt x="1" y="1453"/>
                    <a:pt x="418" y="1870"/>
                    <a:pt x="941" y="1870"/>
                  </a:cubicBezTo>
                  <a:cubicBezTo>
                    <a:pt x="1465" y="1870"/>
                    <a:pt x="1882" y="1453"/>
                    <a:pt x="1882" y="929"/>
                  </a:cubicBezTo>
                  <a:cubicBezTo>
                    <a:pt x="1882" y="417"/>
                    <a:pt x="1465" y="0"/>
                    <a:pt x="9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9"/>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654" name="Google Shape;654;p29"/>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PHASES</a:t>
            </a:r>
            <a:endParaRPr b="1" sz="2400">
              <a:solidFill>
                <a:schemeClr val="lt2"/>
              </a:solidFill>
              <a:latin typeface="Rajdhani"/>
              <a:ea typeface="Rajdhani"/>
              <a:cs typeface="Rajdhani"/>
              <a:sym typeface="Rajdhani"/>
            </a:endParaRPr>
          </a:p>
        </p:txBody>
      </p:sp>
      <p:sp>
        <p:nvSpPr>
          <p:cNvPr id="655" name="Google Shape;655;p29"/>
          <p:cNvSpPr/>
          <p:nvPr/>
        </p:nvSpPr>
        <p:spPr>
          <a:xfrm>
            <a:off x="1612131" y="2877445"/>
            <a:ext cx="354363" cy="324093"/>
          </a:xfrm>
          <a:custGeom>
            <a:rect b="b" l="l" r="r" t="t"/>
            <a:pathLst>
              <a:path extrusionOk="0" h="10182" w="11133">
                <a:moveTo>
                  <a:pt x="4132" y="3622"/>
                </a:moveTo>
                <a:cubicBezTo>
                  <a:pt x="4299" y="3622"/>
                  <a:pt x="4430" y="3753"/>
                  <a:pt x="4430" y="3919"/>
                </a:cubicBezTo>
                <a:cubicBezTo>
                  <a:pt x="4430" y="4074"/>
                  <a:pt x="4299" y="4217"/>
                  <a:pt x="4132" y="4217"/>
                </a:cubicBezTo>
                <a:cubicBezTo>
                  <a:pt x="3965" y="4217"/>
                  <a:pt x="3834" y="4074"/>
                  <a:pt x="3834" y="3919"/>
                </a:cubicBezTo>
                <a:cubicBezTo>
                  <a:pt x="3846" y="3753"/>
                  <a:pt x="3965" y="3622"/>
                  <a:pt x="4132" y="3622"/>
                </a:cubicBezTo>
                <a:close/>
                <a:moveTo>
                  <a:pt x="5334" y="1252"/>
                </a:moveTo>
                <a:lnTo>
                  <a:pt x="5334" y="1776"/>
                </a:lnTo>
                <a:lnTo>
                  <a:pt x="5358" y="3645"/>
                </a:lnTo>
                <a:lnTo>
                  <a:pt x="5370" y="5300"/>
                </a:lnTo>
                <a:lnTo>
                  <a:pt x="1405" y="4419"/>
                </a:lnTo>
                <a:cubicBezTo>
                  <a:pt x="1679" y="3455"/>
                  <a:pt x="2322" y="2574"/>
                  <a:pt x="3156" y="2014"/>
                </a:cubicBezTo>
                <a:lnTo>
                  <a:pt x="3870" y="3324"/>
                </a:lnTo>
                <a:cubicBezTo>
                  <a:pt x="3644" y="3419"/>
                  <a:pt x="3489" y="3645"/>
                  <a:pt x="3489" y="3895"/>
                </a:cubicBezTo>
                <a:cubicBezTo>
                  <a:pt x="3489" y="4253"/>
                  <a:pt x="3775" y="4538"/>
                  <a:pt x="4132" y="4538"/>
                </a:cubicBezTo>
                <a:cubicBezTo>
                  <a:pt x="4489" y="4538"/>
                  <a:pt x="4775" y="4253"/>
                  <a:pt x="4775" y="3895"/>
                </a:cubicBezTo>
                <a:cubicBezTo>
                  <a:pt x="4775" y="3586"/>
                  <a:pt x="4537" y="3324"/>
                  <a:pt x="4239" y="3264"/>
                </a:cubicBezTo>
                <a:lnTo>
                  <a:pt x="3453" y="1800"/>
                </a:lnTo>
                <a:cubicBezTo>
                  <a:pt x="4013" y="1490"/>
                  <a:pt x="4656" y="1300"/>
                  <a:pt x="5334" y="1252"/>
                </a:cubicBezTo>
                <a:close/>
                <a:moveTo>
                  <a:pt x="5715" y="3860"/>
                </a:moveTo>
                <a:cubicBezTo>
                  <a:pt x="6573" y="3943"/>
                  <a:pt x="7239" y="4657"/>
                  <a:pt x="7239" y="5550"/>
                </a:cubicBezTo>
                <a:cubicBezTo>
                  <a:pt x="7239" y="5896"/>
                  <a:pt x="7144" y="6217"/>
                  <a:pt x="6942" y="6503"/>
                </a:cubicBezTo>
                <a:lnTo>
                  <a:pt x="5715" y="5455"/>
                </a:lnTo>
                <a:lnTo>
                  <a:pt x="5715" y="3860"/>
                </a:lnTo>
                <a:close/>
                <a:moveTo>
                  <a:pt x="5846" y="347"/>
                </a:moveTo>
                <a:cubicBezTo>
                  <a:pt x="8597" y="502"/>
                  <a:pt x="10752" y="2776"/>
                  <a:pt x="10752" y="5550"/>
                </a:cubicBezTo>
                <a:cubicBezTo>
                  <a:pt x="10752" y="6682"/>
                  <a:pt x="10395" y="7741"/>
                  <a:pt x="9728" y="8646"/>
                </a:cubicBezTo>
                <a:cubicBezTo>
                  <a:pt x="9704" y="8682"/>
                  <a:pt x="9656" y="8706"/>
                  <a:pt x="9609" y="8706"/>
                </a:cubicBezTo>
                <a:cubicBezTo>
                  <a:pt x="9561" y="8706"/>
                  <a:pt x="9537" y="8694"/>
                  <a:pt x="9502" y="8658"/>
                </a:cubicBezTo>
                <a:lnTo>
                  <a:pt x="8644" y="7932"/>
                </a:lnTo>
                <a:cubicBezTo>
                  <a:pt x="9073" y="7372"/>
                  <a:pt x="9347" y="6717"/>
                  <a:pt x="9430" y="6015"/>
                </a:cubicBezTo>
                <a:cubicBezTo>
                  <a:pt x="9442" y="5908"/>
                  <a:pt x="9359" y="5824"/>
                  <a:pt x="9252" y="5824"/>
                </a:cubicBezTo>
                <a:cubicBezTo>
                  <a:pt x="9168" y="5824"/>
                  <a:pt x="9085" y="5884"/>
                  <a:pt x="9073" y="5967"/>
                </a:cubicBezTo>
                <a:cubicBezTo>
                  <a:pt x="9002" y="6562"/>
                  <a:pt x="8775" y="7146"/>
                  <a:pt x="8418" y="7634"/>
                </a:cubicBezTo>
                <a:cubicBezTo>
                  <a:pt x="8406" y="7646"/>
                  <a:pt x="8394" y="7682"/>
                  <a:pt x="8371" y="7694"/>
                </a:cubicBezTo>
                <a:cubicBezTo>
                  <a:pt x="8371" y="7694"/>
                  <a:pt x="8371" y="7705"/>
                  <a:pt x="8359" y="7705"/>
                </a:cubicBezTo>
                <a:lnTo>
                  <a:pt x="7204" y="6729"/>
                </a:lnTo>
                <a:cubicBezTo>
                  <a:pt x="7442" y="6384"/>
                  <a:pt x="7573" y="5967"/>
                  <a:pt x="7573" y="5550"/>
                </a:cubicBezTo>
                <a:cubicBezTo>
                  <a:pt x="7573" y="4479"/>
                  <a:pt x="6739" y="3586"/>
                  <a:pt x="5680" y="3514"/>
                </a:cubicBezTo>
                <a:lnTo>
                  <a:pt x="5680" y="1979"/>
                </a:lnTo>
                <a:lnTo>
                  <a:pt x="5787" y="1979"/>
                </a:lnTo>
                <a:cubicBezTo>
                  <a:pt x="5811" y="1979"/>
                  <a:pt x="5846" y="1979"/>
                  <a:pt x="5894" y="1990"/>
                </a:cubicBezTo>
                <a:cubicBezTo>
                  <a:pt x="7561" y="2169"/>
                  <a:pt x="8894" y="3503"/>
                  <a:pt x="9073" y="5169"/>
                </a:cubicBezTo>
                <a:cubicBezTo>
                  <a:pt x="9085" y="5253"/>
                  <a:pt x="9168" y="5312"/>
                  <a:pt x="9252" y="5312"/>
                </a:cubicBezTo>
                <a:cubicBezTo>
                  <a:pt x="9359" y="5312"/>
                  <a:pt x="9430" y="5229"/>
                  <a:pt x="9430" y="5122"/>
                </a:cubicBezTo>
                <a:cubicBezTo>
                  <a:pt x="9228" y="3205"/>
                  <a:pt x="7632" y="1693"/>
                  <a:pt x="5680" y="1621"/>
                </a:cubicBezTo>
                <a:lnTo>
                  <a:pt x="5680" y="490"/>
                </a:lnTo>
                <a:cubicBezTo>
                  <a:pt x="5680" y="443"/>
                  <a:pt x="5692" y="419"/>
                  <a:pt x="5727" y="383"/>
                </a:cubicBezTo>
                <a:cubicBezTo>
                  <a:pt x="5751" y="359"/>
                  <a:pt x="5799" y="347"/>
                  <a:pt x="5846" y="347"/>
                </a:cubicBezTo>
                <a:close/>
                <a:moveTo>
                  <a:pt x="1334" y="4788"/>
                </a:moveTo>
                <a:lnTo>
                  <a:pt x="5323" y="5681"/>
                </a:lnTo>
                <a:lnTo>
                  <a:pt x="4239" y="9622"/>
                </a:lnTo>
                <a:cubicBezTo>
                  <a:pt x="2513" y="9063"/>
                  <a:pt x="1262" y="7455"/>
                  <a:pt x="1262" y="5550"/>
                </a:cubicBezTo>
                <a:cubicBezTo>
                  <a:pt x="1262" y="5300"/>
                  <a:pt x="1286" y="5050"/>
                  <a:pt x="1334" y="4788"/>
                </a:cubicBezTo>
                <a:close/>
                <a:moveTo>
                  <a:pt x="5656" y="5848"/>
                </a:moveTo>
                <a:lnTo>
                  <a:pt x="6870" y="6872"/>
                </a:lnTo>
                <a:lnTo>
                  <a:pt x="8299" y="8086"/>
                </a:lnTo>
                <a:lnTo>
                  <a:pt x="8704" y="8420"/>
                </a:lnTo>
                <a:cubicBezTo>
                  <a:pt x="7882" y="9313"/>
                  <a:pt x="6751" y="9825"/>
                  <a:pt x="5549" y="9825"/>
                </a:cubicBezTo>
                <a:cubicBezTo>
                  <a:pt x="5203" y="9825"/>
                  <a:pt x="4894" y="9777"/>
                  <a:pt x="4584" y="9706"/>
                </a:cubicBezTo>
                <a:lnTo>
                  <a:pt x="5656" y="5848"/>
                </a:lnTo>
                <a:close/>
                <a:moveTo>
                  <a:pt x="5837" y="1"/>
                </a:moveTo>
                <a:cubicBezTo>
                  <a:pt x="5717" y="1"/>
                  <a:pt x="5599" y="57"/>
                  <a:pt x="5501" y="133"/>
                </a:cubicBezTo>
                <a:cubicBezTo>
                  <a:pt x="5394" y="228"/>
                  <a:pt x="5334" y="359"/>
                  <a:pt x="5358" y="502"/>
                </a:cubicBezTo>
                <a:lnTo>
                  <a:pt x="5358" y="943"/>
                </a:lnTo>
                <a:cubicBezTo>
                  <a:pt x="4620" y="967"/>
                  <a:pt x="3929" y="1181"/>
                  <a:pt x="3298" y="1514"/>
                </a:cubicBezTo>
                <a:lnTo>
                  <a:pt x="2894" y="788"/>
                </a:lnTo>
                <a:cubicBezTo>
                  <a:pt x="2870" y="728"/>
                  <a:pt x="2810" y="693"/>
                  <a:pt x="2751" y="693"/>
                </a:cubicBezTo>
                <a:lnTo>
                  <a:pt x="358" y="693"/>
                </a:lnTo>
                <a:lnTo>
                  <a:pt x="358" y="395"/>
                </a:lnTo>
                <a:cubicBezTo>
                  <a:pt x="358" y="300"/>
                  <a:pt x="274" y="228"/>
                  <a:pt x="179" y="228"/>
                </a:cubicBezTo>
                <a:cubicBezTo>
                  <a:pt x="72" y="228"/>
                  <a:pt x="0" y="300"/>
                  <a:pt x="0" y="395"/>
                </a:cubicBezTo>
                <a:lnTo>
                  <a:pt x="0" y="1336"/>
                </a:lnTo>
                <a:cubicBezTo>
                  <a:pt x="0" y="1443"/>
                  <a:pt x="72" y="1514"/>
                  <a:pt x="179" y="1514"/>
                </a:cubicBezTo>
                <a:cubicBezTo>
                  <a:pt x="274" y="1514"/>
                  <a:pt x="358" y="1443"/>
                  <a:pt x="358" y="1336"/>
                </a:cubicBezTo>
                <a:lnTo>
                  <a:pt x="358" y="1038"/>
                </a:lnTo>
                <a:lnTo>
                  <a:pt x="2644" y="1038"/>
                </a:lnTo>
                <a:lnTo>
                  <a:pt x="3001" y="1693"/>
                </a:lnTo>
                <a:cubicBezTo>
                  <a:pt x="2751" y="1871"/>
                  <a:pt x="2501" y="2062"/>
                  <a:pt x="2275" y="2288"/>
                </a:cubicBezTo>
                <a:cubicBezTo>
                  <a:pt x="1405" y="3169"/>
                  <a:pt x="929" y="4312"/>
                  <a:pt x="929" y="5550"/>
                </a:cubicBezTo>
                <a:cubicBezTo>
                  <a:pt x="929" y="8098"/>
                  <a:pt x="3001" y="10182"/>
                  <a:pt x="5561" y="10182"/>
                </a:cubicBezTo>
                <a:cubicBezTo>
                  <a:pt x="6870" y="10182"/>
                  <a:pt x="8109" y="9622"/>
                  <a:pt x="8990" y="8658"/>
                </a:cubicBezTo>
                <a:lnTo>
                  <a:pt x="9311" y="8944"/>
                </a:lnTo>
                <a:cubicBezTo>
                  <a:pt x="9406" y="9015"/>
                  <a:pt x="9525" y="9063"/>
                  <a:pt x="9644" y="9063"/>
                </a:cubicBezTo>
                <a:lnTo>
                  <a:pt x="9704" y="9063"/>
                </a:lnTo>
                <a:cubicBezTo>
                  <a:pt x="9835" y="9051"/>
                  <a:pt x="9966" y="8967"/>
                  <a:pt x="10037" y="8872"/>
                </a:cubicBezTo>
                <a:cubicBezTo>
                  <a:pt x="10752" y="7896"/>
                  <a:pt x="11133" y="6765"/>
                  <a:pt x="11133" y="5562"/>
                </a:cubicBezTo>
                <a:cubicBezTo>
                  <a:pt x="11109" y="2610"/>
                  <a:pt x="8811" y="169"/>
                  <a:pt x="5870" y="2"/>
                </a:cubicBezTo>
                <a:cubicBezTo>
                  <a:pt x="5859" y="1"/>
                  <a:pt x="5848" y="1"/>
                  <a:pt x="58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29"/>
          <p:cNvGrpSpPr/>
          <p:nvPr/>
        </p:nvGrpSpPr>
        <p:grpSpPr>
          <a:xfrm>
            <a:off x="1663091" y="1914509"/>
            <a:ext cx="252444" cy="351722"/>
            <a:chOff x="1394741" y="1512061"/>
            <a:chExt cx="252444" cy="351722"/>
          </a:xfrm>
        </p:grpSpPr>
        <p:sp>
          <p:nvSpPr>
            <p:cNvPr id="657" name="Google Shape;657;p29"/>
            <p:cNvSpPr/>
            <p:nvPr/>
          </p:nvSpPr>
          <p:spPr>
            <a:xfrm>
              <a:off x="1394741" y="1512061"/>
              <a:ext cx="252444" cy="351722"/>
            </a:xfrm>
            <a:custGeom>
              <a:rect b="b" l="l" r="r" t="t"/>
              <a:pathLst>
                <a:path extrusionOk="0" h="11050" w="7931">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9"/>
            <p:cNvSpPr/>
            <p:nvPr/>
          </p:nvSpPr>
          <p:spPr>
            <a:xfrm>
              <a:off x="1515282" y="1534024"/>
              <a:ext cx="10631" cy="10281"/>
            </a:xfrm>
            <a:custGeom>
              <a:rect b="b" l="l" r="r" t="t"/>
              <a:pathLst>
                <a:path extrusionOk="0" h="323" w="334">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1415972" y="1556018"/>
              <a:ext cx="208486" cy="274406"/>
            </a:xfrm>
            <a:custGeom>
              <a:rect b="b" l="l" r="r" t="t"/>
              <a:pathLst>
                <a:path extrusionOk="0" h="8621" w="655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9"/>
            <p:cNvSpPr/>
            <p:nvPr/>
          </p:nvSpPr>
          <p:spPr>
            <a:xfrm>
              <a:off x="1449330" y="1665927"/>
              <a:ext cx="31862" cy="32244"/>
            </a:xfrm>
            <a:custGeom>
              <a:rect b="b" l="l" r="r" t="t"/>
              <a:pathLst>
                <a:path extrusionOk="0" h="1013" w="1001">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9"/>
            <p:cNvSpPr/>
            <p:nvPr/>
          </p:nvSpPr>
          <p:spPr>
            <a:xfrm>
              <a:off x="1449330" y="1715168"/>
              <a:ext cx="31862" cy="32244"/>
            </a:xfrm>
            <a:custGeom>
              <a:rect b="b" l="l" r="r" t="t"/>
              <a:pathLst>
                <a:path extrusionOk="0" h="1013" w="1001">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9"/>
            <p:cNvSpPr/>
            <p:nvPr/>
          </p:nvSpPr>
          <p:spPr>
            <a:xfrm>
              <a:off x="1449330" y="1765205"/>
              <a:ext cx="31862" cy="31862"/>
            </a:xfrm>
            <a:custGeom>
              <a:rect b="b" l="l" r="r" t="t"/>
              <a:pathLst>
                <a:path extrusionOk="0" h="1001" w="1001">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9"/>
            <p:cNvSpPr/>
            <p:nvPr/>
          </p:nvSpPr>
          <p:spPr>
            <a:xfrm>
              <a:off x="1493287" y="1665927"/>
              <a:ext cx="59522" cy="10631"/>
            </a:xfrm>
            <a:custGeom>
              <a:rect b="b" l="l" r="r" t="t"/>
              <a:pathLst>
                <a:path extrusionOk="0" h="334" w="187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a:off x="1493287" y="1687890"/>
              <a:ext cx="98578" cy="10281"/>
            </a:xfrm>
            <a:custGeom>
              <a:rect b="b" l="l" r="r" t="t"/>
              <a:pathLst>
                <a:path extrusionOk="0" h="323" w="3097">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a:off x="1493287" y="1715168"/>
              <a:ext cx="59522" cy="10663"/>
            </a:xfrm>
            <a:custGeom>
              <a:rect b="b" l="l" r="r" t="t"/>
              <a:pathLst>
                <a:path extrusionOk="0" h="335" w="187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1493287" y="1737545"/>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9"/>
            <p:cNvSpPr/>
            <p:nvPr/>
          </p:nvSpPr>
          <p:spPr>
            <a:xfrm>
              <a:off x="1493287" y="1765205"/>
              <a:ext cx="59522" cy="10249"/>
            </a:xfrm>
            <a:custGeom>
              <a:rect b="b" l="l" r="r" t="t"/>
              <a:pathLst>
                <a:path extrusionOk="0" h="322" w="187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9"/>
            <p:cNvSpPr/>
            <p:nvPr/>
          </p:nvSpPr>
          <p:spPr>
            <a:xfrm>
              <a:off x="1493287" y="1786818"/>
              <a:ext cx="98578" cy="10631"/>
            </a:xfrm>
            <a:custGeom>
              <a:rect b="b" l="l" r="r" t="t"/>
              <a:pathLst>
                <a:path extrusionOk="0" h="334" w="3097">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9"/>
            <p:cNvSpPr/>
            <p:nvPr/>
          </p:nvSpPr>
          <p:spPr>
            <a:xfrm>
              <a:off x="1493287" y="1583679"/>
              <a:ext cx="98578" cy="10249"/>
            </a:xfrm>
            <a:custGeom>
              <a:rect b="b" l="l" r="r" t="t"/>
              <a:pathLst>
                <a:path extrusionOk="0" h="322" w="3097">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1449330" y="1632951"/>
              <a:ext cx="142535" cy="10249"/>
            </a:xfrm>
            <a:custGeom>
              <a:rect b="b" l="l" r="r" t="t"/>
              <a:pathLst>
                <a:path extrusionOk="0" h="322" w="4478">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9"/>
            <p:cNvSpPr/>
            <p:nvPr/>
          </p:nvSpPr>
          <p:spPr>
            <a:xfrm>
              <a:off x="1493287" y="1605291"/>
              <a:ext cx="26928" cy="10631"/>
            </a:xfrm>
            <a:custGeom>
              <a:rect b="b" l="l" r="r" t="t"/>
              <a:pathLst>
                <a:path extrusionOk="0" h="334" w="846">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9"/>
            <p:cNvSpPr/>
            <p:nvPr/>
          </p:nvSpPr>
          <p:spPr>
            <a:xfrm>
              <a:off x="1531579" y="1605291"/>
              <a:ext cx="26928" cy="10631"/>
            </a:xfrm>
            <a:custGeom>
              <a:rect b="b" l="l" r="r" t="t"/>
              <a:pathLst>
                <a:path extrusionOk="0" h="334" w="846">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a:off x="1449712" y="1583679"/>
              <a:ext cx="32244" cy="32244"/>
            </a:xfrm>
            <a:custGeom>
              <a:rect b="b" l="l" r="r" t="t"/>
              <a:pathLst>
                <a:path extrusionOk="0" h="1013" w="1013">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29"/>
          <p:cNvGrpSpPr/>
          <p:nvPr/>
        </p:nvGrpSpPr>
        <p:grpSpPr>
          <a:xfrm>
            <a:off x="1609473" y="3812753"/>
            <a:ext cx="359679" cy="321833"/>
            <a:chOff x="4670239" y="1541599"/>
            <a:chExt cx="359679" cy="321833"/>
          </a:xfrm>
        </p:grpSpPr>
        <p:sp>
          <p:nvSpPr>
            <p:cNvPr id="675" name="Google Shape;675;p29"/>
            <p:cNvSpPr/>
            <p:nvPr/>
          </p:nvSpPr>
          <p:spPr>
            <a:xfrm>
              <a:off x="4818790" y="1606787"/>
              <a:ext cx="28838" cy="49687"/>
            </a:xfrm>
            <a:custGeom>
              <a:rect b="b" l="l" r="r" t="t"/>
              <a:pathLst>
                <a:path extrusionOk="0" h="1561" w="906">
                  <a:moveTo>
                    <a:pt x="429" y="298"/>
                  </a:moveTo>
                  <a:lnTo>
                    <a:pt x="429" y="584"/>
                  </a:lnTo>
                  <a:cubicBezTo>
                    <a:pt x="310" y="537"/>
                    <a:pt x="287" y="489"/>
                    <a:pt x="287" y="429"/>
                  </a:cubicBezTo>
                  <a:cubicBezTo>
                    <a:pt x="287" y="346"/>
                    <a:pt x="358" y="310"/>
                    <a:pt x="429" y="298"/>
                  </a:cubicBezTo>
                  <a:close/>
                  <a:moveTo>
                    <a:pt x="537" y="882"/>
                  </a:moveTo>
                  <a:cubicBezTo>
                    <a:pt x="656" y="929"/>
                    <a:pt x="680" y="989"/>
                    <a:pt x="680" y="1060"/>
                  </a:cubicBezTo>
                  <a:cubicBezTo>
                    <a:pt x="680" y="1132"/>
                    <a:pt x="620" y="1191"/>
                    <a:pt x="537" y="1203"/>
                  </a:cubicBezTo>
                  <a:lnTo>
                    <a:pt x="537" y="882"/>
                  </a:lnTo>
                  <a:close/>
                  <a:moveTo>
                    <a:pt x="477" y="1"/>
                  </a:moveTo>
                  <a:cubicBezTo>
                    <a:pt x="441" y="1"/>
                    <a:pt x="418" y="13"/>
                    <a:pt x="418" y="48"/>
                  </a:cubicBezTo>
                  <a:lnTo>
                    <a:pt x="418" y="108"/>
                  </a:lnTo>
                  <a:cubicBezTo>
                    <a:pt x="191" y="132"/>
                    <a:pt x="48" y="251"/>
                    <a:pt x="48" y="477"/>
                  </a:cubicBezTo>
                  <a:cubicBezTo>
                    <a:pt x="48" y="715"/>
                    <a:pt x="227" y="787"/>
                    <a:pt x="418" y="870"/>
                  </a:cubicBezTo>
                  <a:lnTo>
                    <a:pt x="418" y="1239"/>
                  </a:lnTo>
                  <a:cubicBezTo>
                    <a:pt x="310" y="1215"/>
                    <a:pt x="263" y="1191"/>
                    <a:pt x="179" y="1120"/>
                  </a:cubicBezTo>
                  <a:cubicBezTo>
                    <a:pt x="159" y="1104"/>
                    <a:pt x="138" y="1096"/>
                    <a:pt x="118" y="1096"/>
                  </a:cubicBezTo>
                  <a:cubicBezTo>
                    <a:pt x="93" y="1096"/>
                    <a:pt x="69" y="1110"/>
                    <a:pt x="48" y="1144"/>
                  </a:cubicBezTo>
                  <a:cubicBezTo>
                    <a:pt x="1" y="1203"/>
                    <a:pt x="1" y="1263"/>
                    <a:pt x="48" y="1310"/>
                  </a:cubicBezTo>
                  <a:cubicBezTo>
                    <a:pt x="120" y="1418"/>
                    <a:pt x="287" y="1465"/>
                    <a:pt x="418" y="1465"/>
                  </a:cubicBezTo>
                  <a:lnTo>
                    <a:pt x="418" y="1513"/>
                  </a:lnTo>
                  <a:cubicBezTo>
                    <a:pt x="418" y="1549"/>
                    <a:pt x="441" y="1560"/>
                    <a:pt x="477" y="1560"/>
                  </a:cubicBezTo>
                  <a:cubicBezTo>
                    <a:pt x="501" y="1560"/>
                    <a:pt x="537" y="1549"/>
                    <a:pt x="537" y="1513"/>
                  </a:cubicBezTo>
                  <a:lnTo>
                    <a:pt x="537" y="1429"/>
                  </a:lnTo>
                  <a:cubicBezTo>
                    <a:pt x="727" y="1406"/>
                    <a:pt x="894" y="1263"/>
                    <a:pt x="894" y="1025"/>
                  </a:cubicBezTo>
                  <a:cubicBezTo>
                    <a:pt x="906" y="787"/>
                    <a:pt x="763" y="703"/>
                    <a:pt x="549" y="632"/>
                  </a:cubicBezTo>
                  <a:lnTo>
                    <a:pt x="549" y="286"/>
                  </a:lnTo>
                  <a:cubicBezTo>
                    <a:pt x="596" y="286"/>
                    <a:pt x="644" y="298"/>
                    <a:pt x="680" y="334"/>
                  </a:cubicBezTo>
                  <a:cubicBezTo>
                    <a:pt x="707" y="341"/>
                    <a:pt x="738" y="363"/>
                    <a:pt x="771" y="363"/>
                  </a:cubicBezTo>
                  <a:cubicBezTo>
                    <a:pt x="795" y="363"/>
                    <a:pt x="821" y="351"/>
                    <a:pt x="846" y="310"/>
                  </a:cubicBezTo>
                  <a:cubicBezTo>
                    <a:pt x="882" y="275"/>
                    <a:pt x="894" y="215"/>
                    <a:pt x="834" y="167"/>
                  </a:cubicBezTo>
                  <a:cubicBezTo>
                    <a:pt x="763" y="108"/>
                    <a:pt x="644" y="96"/>
                    <a:pt x="537" y="96"/>
                  </a:cubicBezTo>
                  <a:lnTo>
                    <a:pt x="537" y="48"/>
                  </a:lnTo>
                  <a:cubicBezTo>
                    <a:pt x="537" y="13"/>
                    <a:pt x="501"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a:off x="4875256" y="1557896"/>
              <a:ext cx="82281" cy="82663"/>
            </a:xfrm>
            <a:custGeom>
              <a:rect b="b" l="l" r="r" t="t"/>
              <a:pathLst>
                <a:path extrusionOk="0" h="2597" w="2585">
                  <a:moveTo>
                    <a:pt x="1287" y="310"/>
                  </a:moveTo>
                  <a:cubicBezTo>
                    <a:pt x="1823" y="310"/>
                    <a:pt x="2275" y="751"/>
                    <a:pt x="2275" y="1299"/>
                  </a:cubicBezTo>
                  <a:cubicBezTo>
                    <a:pt x="2263" y="1834"/>
                    <a:pt x="1823" y="2275"/>
                    <a:pt x="1287" y="2275"/>
                  </a:cubicBezTo>
                  <a:cubicBezTo>
                    <a:pt x="751" y="2275"/>
                    <a:pt x="310" y="1846"/>
                    <a:pt x="310" y="1299"/>
                  </a:cubicBezTo>
                  <a:cubicBezTo>
                    <a:pt x="310" y="763"/>
                    <a:pt x="739" y="310"/>
                    <a:pt x="1287" y="310"/>
                  </a:cubicBezTo>
                  <a:close/>
                  <a:moveTo>
                    <a:pt x="1287" y="1"/>
                  </a:moveTo>
                  <a:cubicBezTo>
                    <a:pt x="572" y="1"/>
                    <a:pt x="1" y="584"/>
                    <a:pt x="1" y="1299"/>
                  </a:cubicBezTo>
                  <a:cubicBezTo>
                    <a:pt x="1" y="2013"/>
                    <a:pt x="572" y="2596"/>
                    <a:pt x="1287" y="2596"/>
                  </a:cubicBezTo>
                  <a:cubicBezTo>
                    <a:pt x="2001" y="2596"/>
                    <a:pt x="2585" y="2013"/>
                    <a:pt x="2585" y="1299"/>
                  </a:cubicBezTo>
                  <a:cubicBezTo>
                    <a:pt x="2585" y="584"/>
                    <a:pt x="2001" y="1"/>
                    <a:pt x="12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9"/>
            <p:cNvSpPr/>
            <p:nvPr/>
          </p:nvSpPr>
          <p:spPr>
            <a:xfrm>
              <a:off x="4775215" y="1541599"/>
              <a:ext cx="199001" cy="147850"/>
            </a:xfrm>
            <a:custGeom>
              <a:rect b="b" l="l" r="r" t="t"/>
              <a:pathLst>
                <a:path extrusionOk="0" h="4645" w="6252">
                  <a:moveTo>
                    <a:pt x="1834" y="1811"/>
                  </a:moveTo>
                  <a:cubicBezTo>
                    <a:pt x="2168" y="1811"/>
                    <a:pt x="2465" y="1989"/>
                    <a:pt x="2644" y="2239"/>
                  </a:cubicBezTo>
                  <a:cubicBezTo>
                    <a:pt x="2680" y="2394"/>
                    <a:pt x="2739" y="2525"/>
                    <a:pt x="2799" y="2656"/>
                  </a:cubicBezTo>
                  <a:cubicBezTo>
                    <a:pt x="2799" y="2704"/>
                    <a:pt x="2811" y="2751"/>
                    <a:pt x="2811" y="2787"/>
                  </a:cubicBezTo>
                  <a:cubicBezTo>
                    <a:pt x="2811" y="3335"/>
                    <a:pt x="2382" y="3775"/>
                    <a:pt x="1834" y="3775"/>
                  </a:cubicBezTo>
                  <a:cubicBezTo>
                    <a:pt x="1298" y="3775"/>
                    <a:pt x="846" y="3347"/>
                    <a:pt x="846" y="2787"/>
                  </a:cubicBezTo>
                  <a:cubicBezTo>
                    <a:pt x="846" y="2251"/>
                    <a:pt x="1275" y="1811"/>
                    <a:pt x="1834" y="1811"/>
                  </a:cubicBezTo>
                  <a:close/>
                  <a:moveTo>
                    <a:pt x="1834" y="1263"/>
                  </a:moveTo>
                  <a:cubicBezTo>
                    <a:pt x="2108" y="1263"/>
                    <a:pt x="2382" y="1334"/>
                    <a:pt x="2620" y="1489"/>
                  </a:cubicBezTo>
                  <a:cubicBezTo>
                    <a:pt x="2608" y="1561"/>
                    <a:pt x="2608" y="1644"/>
                    <a:pt x="2584" y="1727"/>
                  </a:cubicBezTo>
                  <a:cubicBezTo>
                    <a:pt x="2382" y="1572"/>
                    <a:pt x="2108" y="1465"/>
                    <a:pt x="1822" y="1465"/>
                  </a:cubicBezTo>
                  <a:cubicBezTo>
                    <a:pt x="1120" y="1465"/>
                    <a:pt x="536" y="2049"/>
                    <a:pt x="536" y="2763"/>
                  </a:cubicBezTo>
                  <a:cubicBezTo>
                    <a:pt x="536" y="3477"/>
                    <a:pt x="1108" y="4061"/>
                    <a:pt x="1822" y="4061"/>
                  </a:cubicBezTo>
                  <a:cubicBezTo>
                    <a:pt x="2453" y="4061"/>
                    <a:pt x="2953" y="3632"/>
                    <a:pt x="3096" y="3049"/>
                  </a:cubicBezTo>
                  <a:cubicBezTo>
                    <a:pt x="3156" y="3108"/>
                    <a:pt x="3215" y="3156"/>
                    <a:pt x="3275" y="3216"/>
                  </a:cubicBezTo>
                  <a:cubicBezTo>
                    <a:pt x="3084" y="3870"/>
                    <a:pt x="2501" y="4299"/>
                    <a:pt x="1834" y="4299"/>
                  </a:cubicBezTo>
                  <a:cubicBezTo>
                    <a:pt x="1001" y="4299"/>
                    <a:pt x="310" y="3608"/>
                    <a:pt x="310" y="2775"/>
                  </a:cubicBezTo>
                  <a:cubicBezTo>
                    <a:pt x="310" y="1942"/>
                    <a:pt x="1001" y="1263"/>
                    <a:pt x="1834" y="1263"/>
                  </a:cubicBezTo>
                  <a:close/>
                  <a:moveTo>
                    <a:pt x="4430" y="1"/>
                  </a:moveTo>
                  <a:cubicBezTo>
                    <a:pt x="3644" y="1"/>
                    <a:pt x="2977" y="501"/>
                    <a:pt x="2703" y="1203"/>
                  </a:cubicBezTo>
                  <a:cubicBezTo>
                    <a:pt x="2441" y="1049"/>
                    <a:pt x="2144" y="977"/>
                    <a:pt x="1834" y="977"/>
                  </a:cubicBezTo>
                  <a:cubicBezTo>
                    <a:pt x="822" y="977"/>
                    <a:pt x="1" y="1799"/>
                    <a:pt x="1" y="2811"/>
                  </a:cubicBezTo>
                  <a:cubicBezTo>
                    <a:pt x="1" y="3823"/>
                    <a:pt x="822" y="4644"/>
                    <a:pt x="1834" y="4644"/>
                  </a:cubicBezTo>
                  <a:cubicBezTo>
                    <a:pt x="2608" y="4644"/>
                    <a:pt x="3287" y="4168"/>
                    <a:pt x="3561" y="3430"/>
                  </a:cubicBezTo>
                  <a:cubicBezTo>
                    <a:pt x="3811" y="3573"/>
                    <a:pt x="4108" y="3656"/>
                    <a:pt x="4430" y="3656"/>
                  </a:cubicBezTo>
                  <a:cubicBezTo>
                    <a:pt x="4846" y="3656"/>
                    <a:pt x="5251" y="3513"/>
                    <a:pt x="5585" y="3251"/>
                  </a:cubicBezTo>
                  <a:cubicBezTo>
                    <a:pt x="5894" y="3001"/>
                    <a:pt x="6132" y="2632"/>
                    <a:pt x="6216" y="2239"/>
                  </a:cubicBezTo>
                  <a:cubicBezTo>
                    <a:pt x="6228" y="2144"/>
                    <a:pt x="6192" y="2049"/>
                    <a:pt x="6097" y="2037"/>
                  </a:cubicBezTo>
                  <a:cubicBezTo>
                    <a:pt x="6086" y="2035"/>
                    <a:pt x="6076" y="2035"/>
                    <a:pt x="6065" y="2035"/>
                  </a:cubicBezTo>
                  <a:cubicBezTo>
                    <a:pt x="5991" y="2035"/>
                    <a:pt x="5917" y="2072"/>
                    <a:pt x="5906" y="2156"/>
                  </a:cubicBezTo>
                  <a:cubicBezTo>
                    <a:pt x="5739" y="2835"/>
                    <a:pt x="5144" y="3335"/>
                    <a:pt x="4430" y="3335"/>
                  </a:cubicBezTo>
                  <a:cubicBezTo>
                    <a:pt x="3882" y="3335"/>
                    <a:pt x="3394" y="3037"/>
                    <a:pt x="3120" y="2561"/>
                  </a:cubicBezTo>
                  <a:cubicBezTo>
                    <a:pt x="3096" y="2406"/>
                    <a:pt x="3037" y="2263"/>
                    <a:pt x="2965" y="2120"/>
                  </a:cubicBezTo>
                  <a:cubicBezTo>
                    <a:pt x="2763" y="1191"/>
                    <a:pt x="3477" y="310"/>
                    <a:pt x="4430" y="310"/>
                  </a:cubicBezTo>
                  <a:cubicBezTo>
                    <a:pt x="5144" y="310"/>
                    <a:pt x="5739" y="787"/>
                    <a:pt x="5906" y="1489"/>
                  </a:cubicBezTo>
                  <a:cubicBezTo>
                    <a:pt x="5916" y="1560"/>
                    <a:pt x="5986" y="1613"/>
                    <a:pt x="6058" y="1613"/>
                  </a:cubicBezTo>
                  <a:cubicBezTo>
                    <a:pt x="6071" y="1613"/>
                    <a:pt x="6084" y="1612"/>
                    <a:pt x="6097" y="1608"/>
                  </a:cubicBezTo>
                  <a:cubicBezTo>
                    <a:pt x="6192" y="1584"/>
                    <a:pt x="6251" y="1501"/>
                    <a:pt x="6216" y="1406"/>
                  </a:cubicBezTo>
                  <a:cubicBezTo>
                    <a:pt x="6132" y="1013"/>
                    <a:pt x="5906" y="656"/>
                    <a:pt x="5585" y="394"/>
                  </a:cubicBezTo>
                  <a:cubicBezTo>
                    <a:pt x="5251" y="132"/>
                    <a:pt x="4846" y="1"/>
                    <a:pt x="4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9"/>
            <p:cNvSpPr/>
            <p:nvPr/>
          </p:nvSpPr>
          <p:spPr>
            <a:xfrm>
              <a:off x="4901803" y="1574957"/>
              <a:ext cx="28838" cy="50069"/>
            </a:xfrm>
            <a:custGeom>
              <a:rect b="b" l="l" r="r" t="t"/>
              <a:pathLst>
                <a:path extrusionOk="0" h="1573" w="906">
                  <a:moveTo>
                    <a:pt x="429" y="322"/>
                  </a:moveTo>
                  <a:lnTo>
                    <a:pt x="429" y="596"/>
                  </a:lnTo>
                  <a:cubicBezTo>
                    <a:pt x="310" y="548"/>
                    <a:pt x="274" y="513"/>
                    <a:pt x="274" y="453"/>
                  </a:cubicBezTo>
                  <a:cubicBezTo>
                    <a:pt x="274" y="358"/>
                    <a:pt x="358" y="334"/>
                    <a:pt x="429" y="322"/>
                  </a:cubicBezTo>
                  <a:close/>
                  <a:moveTo>
                    <a:pt x="512" y="894"/>
                  </a:moveTo>
                  <a:cubicBezTo>
                    <a:pt x="631" y="941"/>
                    <a:pt x="667" y="1001"/>
                    <a:pt x="667" y="1072"/>
                  </a:cubicBezTo>
                  <a:cubicBezTo>
                    <a:pt x="667" y="1167"/>
                    <a:pt x="608" y="1215"/>
                    <a:pt x="512" y="1227"/>
                  </a:cubicBezTo>
                  <a:lnTo>
                    <a:pt x="512" y="894"/>
                  </a:lnTo>
                  <a:close/>
                  <a:moveTo>
                    <a:pt x="453" y="1"/>
                  </a:moveTo>
                  <a:cubicBezTo>
                    <a:pt x="429" y="1"/>
                    <a:pt x="393" y="24"/>
                    <a:pt x="393" y="48"/>
                  </a:cubicBezTo>
                  <a:lnTo>
                    <a:pt x="393" y="108"/>
                  </a:lnTo>
                  <a:cubicBezTo>
                    <a:pt x="167" y="132"/>
                    <a:pt x="24" y="251"/>
                    <a:pt x="24" y="477"/>
                  </a:cubicBezTo>
                  <a:cubicBezTo>
                    <a:pt x="24" y="715"/>
                    <a:pt x="203" y="798"/>
                    <a:pt x="393" y="870"/>
                  </a:cubicBezTo>
                  <a:lnTo>
                    <a:pt x="393" y="1239"/>
                  </a:lnTo>
                  <a:cubicBezTo>
                    <a:pt x="286" y="1227"/>
                    <a:pt x="250" y="1179"/>
                    <a:pt x="155" y="1120"/>
                  </a:cubicBezTo>
                  <a:cubicBezTo>
                    <a:pt x="138" y="1108"/>
                    <a:pt x="122" y="1102"/>
                    <a:pt x="106" y="1102"/>
                  </a:cubicBezTo>
                  <a:cubicBezTo>
                    <a:pt x="46" y="1102"/>
                    <a:pt x="0" y="1182"/>
                    <a:pt x="0" y="1239"/>
                  </a:cubicBezTo>
                  <a:cubicBezTo>
                    <a:pt x="0" y="1275"/>
                    <a:pt x="12" y="1298"/>
                    <a:pt x="24" y="1310"/>
                  </a:cubicBezTo>
                  <a:cubicBezTo>
                    <a:pt x="96" y="1417"/>
                    <a:pt x="262" y="1465"/>
                    <a:pt x="393" y="1465"/>
                  </a:cubicBezTo>
                  <a:lnTo>
                    <a:pt x="393" y="1525"/>
                  </a:lnTo>
                  <a:cubicBezTo>
                    <a:pt x="393" y="1548"/>
                    <a:pt x="429" y="1572"/>
                    <a:pt x="453" y="1572"/>
                  </a:cubicBezTo>
                  <a:cubicBezTo>
                    <a:pt x="488" y="1572"/>
                    <a:pt x="512" y="1548"/>
                    <a:pt x="512" y="1525"/>
                  </a:cubicBezTo>
                  <a:lnTo>
                    <a:pt x="512" y="1465"/>
                  </a:lnTo>
                  <a:cubicBezTo>
                    <a:pt x="715" y="1429"/>
                    <a:pt x="869" y="1298"/>
                    <a:pt x="869" y="1060"/>
                  </a:cubicBezTo>
                  <a:cubicBezTo>
                    <a:pt x="905" y="810"/>
                    <a:pt x="739" y="715"/>
                    <a:pt x="536" y="644"/>
                  </a:cubicBezTo>
                  <a:lnTo>
                    <a:pt x="536" y="298"/>
                  </a:lnTo>
                  <a:cubicBezTo>
                    <a:pt x="608" y="298"/>
                    <a:pt x="631" y="322"/>
                    <a:pt x="715" y="358"/>
                  </a:cubicBezTo>
                  <a:cubicBezTo>
                    <a:pt x="728" y="367"/>
                    <a:pt x="742" y="372"/>
                    <a:pt x="758" y="372"/>
                  </a:cubicBezTo>
                  <a:cubicBezTo>
                    <a:pt x="784" y="372"/>
                    <a:pt x="811" y="355"/>
                    <a:pt x="834" y="310"/>
                  </a:cubicBezTo>
                  <a:cubicBezTo>
                    <a:pt x="858" y="274"/>
                    <a:pt x="869" y="215"/>
                    <a:pt x="810" y="167"/>
                  </a:cubicBezTo>
                  <a:cubicBezTo>
                    <a:pt x="739" y="108"/>
                    <a:pt x="619" y="96"/>
                    <a:pt x="512" y="96"/>
                  </a:cubicBezTo>
                  <a:lnTo>
                    <a:pt x="512" y="48"/>
                  </a:lnTo>
                  <a:cubicBezTo>
                    <a:pt x="512" y="24"/>
                    <a:pt x="488"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4670239" y="1657269"/>
              <a:ext cx="359679" cy="206163"/>
            </a:xfrm>
            <a:custGeom>
              <a:rect b="b" l="l" r="r" t="t"/>
              <a:pathLst>
                <a:path extrusionOk="0" h="6477" w="11300">
                  <a:moveTo>
                    <a:pt x="3590" y="1935"/>
                  </a:moveTo>
                  <a:cubicBezTo>
                    <a:pt x="3607" y="1935"/>
                    <a:pt x="3623" y="1948"/>
                    <a:pt x="3632" y="1975"/>
                  </a:cubicBezTo>
                  <a:cubicBezTo>
                    <a:pt x="3715" y="2129"/>
                    <a:pt x="4727" y="4832"/>
                    <a:pt x="4751" y="4939"/>
                  </a:cubicBezTo>
                  <a:cubicBezTo>
                    <a:pt x="4775" y="4951"/>
                    <a:pt x="4751" y="4975"/>
                    <a:pt x="4727" y="4987"/>
                  </a:cubicBezTo>
                  <a:lnTo>
                    <a:pt x="4013" y="5261"/>
                  </a:lnTo>
                  <a:cubicBezTo>
                    <a:pt x="3965" y="5130"/>
                    <a:pt x="2941" y="2403"/>
                    <a:pt x="2870" y="2213"/>
                  </a:cubicBezTo>
                  <a:lnTo>
                    <a:pt x="3572" y="1939"/>
                  </a:lnTo>
                  <a:cubicBezTo>
                    <a:pt x="3578" y="1936"/>
                    <a:pt x="3584" y="1935"/>
                    <a:pt x="3590" y="1935"/>
                  </a:cubicBezTo>
                  <a:close/>
                  <a:moveTo>
                    <a:pt x="2584" y="2308"/>
                  </a:moveTo>
                  <a:lnTo>
                    <a:pt x="3727" y="5368"/>
                  </a:lnTo>
                  <a:cubicBezTo>
                    <a:pt x="3180" y="5570"/>
                    <a:pt x="1810" y="6082"/>
                    <a:pt x="1584" y="6166"/>
                  </a:cubicBezTo>
                  <a:cubicBezTo>
                    <a:pt x="1577" y="6172"/>
                    <a:pt x="1569" y="6175"/>
                    <a:pt x="1560" y="6175"/>
                  </a:cubicBezTo>
                  <a:cubicBezTo>
                    <a:pt x="1537" y="6175"/>
                    <a:pt x="1509" y="6156"/>
                    <a:pt x="1501" y="6130"/>
                  </a:cubicBezTo>
                  <a:lnTo>
                    <a:pt x="394" y="3201"/>
                  </a:lnTo>
                  <a:cubicBezTo>
                    <a:pt x="382" y="3177"/>
                    <a:pt x="394" y="3130"/>
                    <a:pt x="441" y="3118"/>
                  </a:cubicBezTo>
                  <a:cubicBezTo>
                    <a:pt x="1144" y="2844"/>
                    <a:pt x="2096" y="2487"/>
                    <a:pt x="2584" y="2308"/>
                  </a:cubicBezTo>
                  <a:close/>
                  <a:moveTo>
                    <a:pt x="10358" y="1"/>
                  </a:moveTo>
                  <a:cubicBezTo>
                    <a:pt x="10108" y="1"/>
                    <a:pt x="9869" y="131"/>
                    <a:pt x="9692" y="308"/>
                  </a:cubicBezTo>
                  <a:lnTo>
                    <a:pt x="7966" y="1737"/>
                  </a:lnTo>
                  <a:cubicBezTo>
                    <a:pt x="7883" y="1522"/>
                    <a:pt x="7668" y="1308"/>
                    <a:pt x="7263" y="1308"/>
                  </a:cubicBezTo>
                  <a:cubicBezTo>
                    <a:pt x="6756" y="1308"/>
                    <a:pt x="6387" y="1304"/>
                    <a:pt x="6108" y="1304"/>
                  </a:cubicBezTo>
                  <a:cubicBezTo>
                    <a:pt x="5503" y="1304"/>
                    <a:pt x="5318" y="1321"/>
                    <a:pt x="5049" y="1427"/>
                  </a:cubicBezTo>
                  <a:lnTo>
                    <a:pt x="3953" y="1868"/>
                  </a:lnTo>
                  <a:lnTo>
                    <a:pt x="3930" y="1820"/>
                  </a:lnTo>
                  <a:cubicBezTo>
                    <a:pt x="3875" y="1675"/>
                    <a:pt x="3745" y="1592"/>
                    <a:pt x="3597" y="1592"/>
                  </a:cubicBezTo>
                  <a:cubicBezTo>
                    <a:pt x="3550" y="1592"/>
                    <a:pt x="3502" y="1600"/>
                    <a:pt x="3453" y="1618"/>
                  </a:cubicBezTo>
                  <a:lnTo>
                    <a:pt x="2620" y="1927"/>
                  </a:lnTo>
                  <a:cubicBezTo>
                    <a:pt x="2251" y="2058"/>
                    <a:pt x="1108" y="2510"/>
                    <a:pt x="298" y="2808"/>
                  </a:cubicBezTo>
                  <a:cubicBezTo>
                    <a:pt x="96" y="2880"/>
                    <a:pt x="1" y="3106"/>
                    <a:pt x="84" y="3308"/>
                  </a:cubicBezTo>
                  <a:lnTo>
                    <a:pt x="1179" y="6225"/>
                  </a:lnTo>
                  <a:cubicBezTo>
                    <a:pt x="1234" y="6389"/>
                    <a:pt x="1379" y="6476"/>
                    <a:pt x="1540" y="6476"/>
                  </a:cubicBezTo>
                  <a:cubicBezTo>
                    <a:pt x="1590" y="6476"/>
                    <a:pt x="1641" y="6468"/>
                    <a:pt x="1691" y="6451"/>
                  </a:cubicBezTo>
                  <a:cubicBezTo>
                    <a:pt x="1941" y="6368"/>
                    <a:pt x="3608" y="5725"/>
                    <a:pt x="3977" y="5594"/>
                  </a:cubicBezTo>
                  <a:lnTo>
                    <a:pt x="4858" y="5261"/>
                  </a:lnTo>
                  <a:cubicBezTo>
                    <a:pt x="5049" y="5189"/>
                    <a:pt x="5144" y="4975"/>
                    <a:pt x="5061" y="4785"/>
                  </a:cubicBezTo>
                  <a:lnTo>
                    <a:pt x="5049" y="4737"/>
                  </a:lnTo>
                  <a:cubicBezTo>
                    <a:pt x="5620" y="4499"/>
                    <a:pt x="5632" y="4475"/>
                    <a:pt x="6228" y="4475"/>
                  </a:cubicBezTo>
                  <a:cubicBezTo>
                    <a:pt x="6311" y="4475"/>
                    <a:pt x="6394" y="4404"/>
                    <a:pt x="6394" y="4308"/>
                  </a:cubicBezTo>
                  <a:cubicBezTo>
                    <a:pt x="6394" y="4225"/>
                    <a:pt x="6311" y="4142"/>
                    <a:pt x="6228" y="4142"/>
                  </a:cubicBezTo>
                  <a:cubicBezTo>
                    <a:pt x="5585" y="4142"/>
                    <a:pt x="5525" y="4189"/>
                    <a:pt x="4930" y="4439"/>
                  </a:cubicBezTo>
                  <a:lnTo>
                    <a:pt x="4073" y="2153"/>
                  </a:lnTo>
                  <a:lnTo>
                    <a:pt x="5168" y="1689"/>
                  </a:lnTo>
                  <a:cubicBezTo>
                    <a:pt x="5361" y="1615"/>
                    <a:pt x="5513" y="1601"/>
                    <a:pt x="5986" y="1601"/>
                  </a:cubicBezTo>
                  <a:cubicBezTo>
                    <a:pt x="6270" y="1601"/>
                    <a:pt x="6670" y="1606"/>
                    <a:pt x="7263" y="1606"/>
                  </a:cubicBezTo>
                  <a:cubicBezTo>
                    <a:pt x="7442" y="1606"/>
                    <a:pt x="7561" y="1665"/>
                    <a:pt x="7644" y="1784"/>
                  </a:cubicBezTo>
                  <a:cubicBezTo>
                    <a:pt x="7704" y="1868"/>
                    <a:pt x="7704" y="1963"/>
                    <a:pt x="7716" y="1987"/>
                  </a:cubicBezTo>
                  <a:cubicBezTo>
                    <a:pt x="7716" y="2046"/>
                    <a:pt x="7668" y="2344"/>
                    <a:pt x="7382" y="2391"/>
                  </a:cubicBezTo>
                  <a:cubicBezTo>
                    <a:pt x="6942" y="2463"/>
                    <a:pt x="5989" y="2594"/>
                    <a:pt x="5978" y="2594"/>
                  </a:cubicBezTo>
                  <a:cubicBezTo>
                    <a:pt x="5882" y="2606"/>
                    <a:pt x="5823" y="2689"/>
                    <a:pt x="5835" y="2772"/>
                  </a:cubicBezTo>
                  <a:cubicBezTo>
                    <a:pt x="5858" y="2844"/>
                    <a:pt x="5918" y="2903"/>
                    <a:pt x="6001" y="2903"/>
                  </a:cubicBezTo>
                  <a:lnTo>
                    <a:pt x="6037" y="2903"/>
                  </a:lnTo>
                  <a:cubicBezTo>
                    <a:pt x="6049" y="2903"/>
                    <a:pt x="7001" y="2772"/>
                    <a:pt x="7442" y="2701"/>
                  </a:cubicBezTo>
                  <a:cubicBezTo>
                    <a:pt x="7859" y="2630"/>
                    <a:pt x="8014" y="2284"/>
                    <a:pt x="8037" y="2046"/>
                  </a:cubicBezTo>
                  <a:lnTo>
                    <a:pt x="9919" y="498"/>
                  </a:lnTo>
                  <a:cubicBezTo>
                    <a:pt x="10039" y="385"/>
                    <a:pt x="10193" y="287"/>
                    <a:pt x="10356" y="287"/>
                  </a:cubicBezTo>
                  <a:cubicBezTo>
                    <a:pt x="10451" y="287"/>
                    <a:pt x="10549" y="320"/>
                    <a:pt x="10645" y="403"/>
                  </a:cubicBezTo>
                  <a:cubicBezTo>
                    <a:pt x="10942" y="701"/>
                    <a:pt x="10681" y="1058"/>
                    <a:pt x="10597" y="1141"/>
                  </a:cubicBezTo>
                  <a:cubicBezTo>
                    <a:pt x="10526" y="1213"/>
                    <a:pt x="8240" y="3677"/>
                    <a:pt x="8240" y="3677"/>
                  </a:cubicBezTo>
                  <a:cubicBezTo>
                    <a:pt x="7906" y="4070"/>
                    <a:pt x="7466" y="4130"/>
                    <a:pt x="7263" y="4130"/>
                  </a:cubicBezTo>
                  <a:lnTo>
                    <a:pt x="6966" y="4130"/>
                  </a:lnTo>
                  <a:cubicBezTo>
                    <a:pt x="6882" y="4130"/>
                    <a:pt x="6811" y="4201"/>
                    <a:pt x="6811" y="4296"/>
                  </a:cubicBezTo>
                  <a:cubicBezTo>
                    <a:pt x="6811" y="4380"/>
                    <a:pt x="6882" y="4463"/>
                    <a:pt x="6966" y="4463"/>
                  </a:cubicBezTo>
                  <a:lnTo>
                    <a:pt x="7287" y="4463"/>
                  </a:lnTo>
                  <a:cubicBezTo>
                    <a:pt x="7502" y="4439"/>
                    <a:pt x="8061" y="4368"/>
                    <a:pt x="8478" y="3892"/>
                  </a:cubicBezTo>
                  <a:lnTo>
                    <a:pt x="10835" y="1344"/>
                  </a:lnTo>
                  <a:cubicBezTo>
                    <a:pt x="11062" y="1153"/>
                    <a:pt x="11300" y="629"/>
                    <a:pt x="10871" y="213"/>
                  </a:cubicBezTo>
                  <a:cubicBezTo>
                    <a:pt x="10706" y="62"/>
                    <a:pt x="10530" y="1"/>
                    <a:pt x="10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29"/>
          <p:cNvGrpSpPr/>
          <p:nvPr/>
        </p:nvGrpSpPr>
        <p:grpSpPr>
          <a:xfrm>
            <a:off x="2137076" y="1733670"/>
            <a:ext cx="5397462" cy="713400"/>
            <a:chOff x="2137076" y="1651470"/>
            <a:chExt cx="5397462" cy="713400"/>
          </a:xfrm>
        </p:grpSpPr>
        <p:sp>
          <p:nvSpPr>
            <p:cNvPr id="681" name="Google Shape;681;p29"/>
            <p:cNvSpPr/>
            <p:nvPr/>
          </p:nvSpPr>
          <p:spPr>
            <a:xfrm>
              <a:off x="2137076" y="1651470"/>
              <a:ext cx="2385000" cy="713400"/>
            </a:xfrm>
            <a:prstGeom prst="hexagon">
              <a:avLst>
                <a:gd fmla="val 34374" name="adj"/>
                <a:gd fmla="val 115470" name="vf"/>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682" name="Google Shape;682;p29"/>
            <p:cNvSpPr txBox="1"/>
            <p:nvPr/>
          </p:nvSpPr>
          <p:spPr>
            <a:xfrm>
              <a:off x="4662557" y="1765920"/>
              <a:ext cx="2018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683" name="Google Shape;683;p29"/>
            <p:cNvSpPr/>
            <p:nvPr/>
          </p:nvSpPr>
          <p:spPr>
            <a:xfrm>
              <a:off x="6821138" y="1651470"/>
              <a:ext cx="713400" cy="7134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grpSp>
      <p:grpSp>
        <p:nvGrpSpPr>
          <p:cNvPr id="684" name="Google Shape;684;p29"/>
          <p:cNvGrpSpPr/>
          <p:nvPr/>
        </p:nvGrpSpPr>
        <p:grpSpPr>
          <a:xfrm>
            <a:off x="2137076" y="2675320"/>
            <a:ext cx="5397462" cy="713400"/>
            <a:chOff x="2137076" y="2593120"/>
            <a:chExt cx="5397462" cy="713400"/>
          </a:xfrm>
        </p:grpSpPr>
        <p:sp>
          <p:nvSpPr>
            <p:cNvPr id="685" name="Google Shape;685;p29"/>
            <p:cNvSpPr/>
            <p:nvPr/>
          </p:nvSpPr>
          <p:spPr>
            <a:xfrm>
              <a:off x="2137076" y="2593120"/>
              <a:ext cx="2385000" cy="713400"/>
            </a:xfrm>
            <a:prstGeom prst="hexagon">
              <a:avLst>
                <a:gd fmla="val 34374" name="adj"/>
                <a:gd fmla="val 115470" name="vf"/>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686" name="Google Shape;686;p29"/>
            <p:cNvSpPr txBox="1"/>
            <p:nvPr/>
          </p:nvSpPr>
          <p:spPr>
            <a:xfrm>
              <a:off x="4662557" y="2707570"/>
              <a:ext cx="2018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sp>
          <p:nvSpPr>
            <p:cNvPr id="687" name="Google Shape;687;p29"/>
            <p:cNvSpPr/>
            <p:nvPr/>
          </p:nvSpPr>
          <p:spPr>
            <a:xfrm>
              <a:off x="6821138" y="2593120"/>
              <a:ext cx="713400" cy="7134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grpSp>
      <p:grpSp>
        <p:nvGrpSpPr>
          <p:cNvPr id="688" name="Google Shape;688;p29"/>
          <p:cNvGrpSpPr/>
          <p:nvPr/>
        </p:nvGrpSpPr>
        <p:grpSpPr>
          <a:xfrm>
            <a:off x="2137076" y="3616970"/>
            <a:ext cx="5397462" cy="713400"/>
            <a:chOff x="2137076" y="3534770"/>
            <a:chExt cx="5397462" cy="713400"/>
          </a:xfrm>
        </p:grpSpPr>
        <p:sp>
          <p:nvSpPr>
            <p:cNvPr id="689" name="Google Shape;689;p29"/>
            <p:cNvSpPr/>
            <p:nvPr/>
          </p:nvSpPr>
          <p:spPr>
            <a:xfrm>
              <a:off x="2137076" y="3534770"/>
              <a:ext cx="2385000" cy="713400"/>
            </a:xfrm>
            <a:prstGeom prst="hexagon">
              <a:avLst>
                <a:gd fmla="val 34374" name="adj"/>
                <a:gd fmla="val 115470" name="vf"/>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690" name="Google Shape;690;p29"/>
            <p:cNvSpPr txBox="1"/>
            <p:nvPr/>
          </p:nvSpPr>
          <p:spPr>
            <a:xfrm>
              <a:off x="4662557" y="3649220"/>
              <a:ext cx="20181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sp>
          <p:nvSpPr>
            <p:cNvPr id="691" name="Google Shape;691;p29"/>
            <p:cNvSpPr/>
            <p:nvPr/>
          </p:nvSpPr>
          <p:spPr>
            <a:xfrm>
              <a:off x="6821138" y="3534770"/>
              <a:ext cx="713400" cy="7134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0"/>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697" name="Google Shape;697;p30"/>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SERVICES</a:t>
            </a:r>
            <a:endParaRPr b="1" sz="2400">
              <a:solidFill>
                <a:schemeClr val="lt2"/>
              </a:solidFill>
              <a:latin typeface="Rajdhani"/>
              <a:ea typeface="Rajdhani"/>
              <a:cs typeface="Rajdhani"/>
              <a:sym typeface="Rajdhani"/>
            </a:endParaRPr>
          </a:p>
        </p:txBody>
      </p:sp>
      <p:sp>
        <p:nvSpPr>
          <p:cNvPr id="698" name="Google Shape;698;p30"/>
          <p:cNvSpPr/>
          <p:nvPr/>
        </p:nvSpPr>
        <p:spPr>
          <a:xfrm>
            <a:off x="4501450" y="1869499"/>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0"/>
          <p:cNvSpPr/>
          <p:nvPr/>
        </p:nvSpPr>
        <p:spPr>
          <a:xfrm>
            <a:off x="4501450" y="2939715"/>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0"/>
          <p:cNvSpPr/>
          <p:nvPr/>
        </p:nvSpPr>
        <p:spPr>
          <a:xfrm>
            <a:off x="4501450" y="2404607"/>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0"/>
          <p:cNvSpPr/>
          <p:nvPr/>
        </p:nvSpPr>
        <p:spPr>
          <a:xfrm>
            <a:off x="4501450" y="3474823"/>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0"/>
          <p:cNvSpPr/>
          <p:nvPr/>
        </p:nvSpPr>
        <p:spPr>
          <a:xfrm>
            <a:off x="4501450" y="4009931"/>
            <a:ext cx="155100" cy="155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 name="Google Shape;703;p30"/>
          <p:cNvCxnSpPr>
            <a:stCxn id="698" idx="4"/>
            <a:endCxn id="700" idx="0"/>
          </p:cNvCxnSpPr>
          <p:nvPr/>
        </p:nvCxnSpPr>
        <p:spPr>
          <a:xfrm>
            <a:off x="4579000" y="2024599"/>
            <a:ext cx="0" cy="380100"/>
          </a:xfrm>
          <a:prstGeom prst="straightConnector1">
            <a:avLst/>
          </a:prstGeom>
          <a:noFill/>
          <a:ln cap="flat" cmpd="sng" w="19050">
            <a:solidFill>
              <a:schemeClr val="lt2"/>
            </a:solidFill>
            <a:prstDash val="solid"/>
            <a:round/>
            <a:headEnd len="med" w="med" type="none"/>
            <a:tailEnd len="med" w="med" type="none"/>
          </a:ln>
        </p:spPr>
      </p:cxnSp>
      <p:cxnSp>
        <p:nvCxnSpPr>
          <p:cNvPr id="704" name="Google Shape;704;p30"/>
          <p:cNvCxnSpPr>
            <a:stCxn id="700" idx="4"/>
            <a:endCxn id="699" idx="0"/>
          </p:cNvCxnSpPr>
          <p:nvPr/>
        </p:nvCxnSpPr>
        <p:spPr>
          <a:xfrm>
            <a:off x="4579000" y="2559707"/>
            <a:ext cx="0" cy="380100"/>
          </a:xfrm>
          <a:prstGeom prst="straightConnector1">
            <a:avLst/>
          </a:prstGeom>
          <a:noFill/>
          <a:ln cap="flat" cmpd="sng" w="19050">
            <a:solidFill>
              <a:schemeClr val="lt2"/>
            </a:solidFill>
            <a:prstDash val="solid"/>
            <a:round/>
            <a:headEnd len="med" w="med" type="none"/>
            <a:tailEnd len="med" w="med" type="none"/>
          </a:ln>
        </p:spPr>
      </p:cxnSp>
      <p:cxnSp>
        <p:nvCxnSpPr>
          <p:cNvPr id="705" name="Google Shape;705;p30"/>
          <p:cNvCxnSpPr>
            <a:stCxn id="699" idx="4"/>
            <a:endCxn id="701" idx="0"/>
          </p:cNvCxnSpPr>
          <p:nvPr/>
        </p:nvCxnSpPr>
        <p:spPr>
          <a:xfrm>
            <a:off x="4579000" y="3094815"/>
            <a:ext cx="0" cy="380100"/>
          </a:xfrm>
          <a:prstGeom prst="straightConnector1">
            <a:avLst/>
          </a:prstGeom>
          <a:noFill/>
          <a:ln cap="flat" cmpd="sng" w="19050">
            <a:solidFill>
              <a:schemeClr val="lt2"/>
            </a:solidFill>
            <a:prstDash val="solid"/>
            <a:round/>
            <a:headEnd len="med" w="med" type="none"/>
            <a:tailEnd len="med" w="med" type="none"/>
          </a:ln>
        </p:spPr>
      </p:cxnSp>
      <p:cxnSp>
        <p:nvCxnSpPr>
          <p:cNvPr id="706" name="Google Shape;706;p30"/>
          <p:cNvCxnSpPr>
            <a:stCxn id="701" idx="4"/>
            <a:endCxn id="702" idx="0"/>
          </p:cNvCxnSpPr>
          <p:nvPr/>
        </p:nvCxnSpPr>
        <p:spPr>
          <a:xfrm>
            <a:off x="4579000" y="3629923"/>
            <a:ext cx="0" cy="380100"/>
          </a:xfrm>
          <a:prstGeom prst="straightConnector1">
            <a:avLst/>
          </a:prstGeom>
          <a:noFill/>
          <a:ln cap="flat" cmpd="sng" w="19050">
            <a:solidFill>
              <a:schemeClr val="lt2"/>
            </a:solidFill>
            <a:prstDash val="solid"/>
            <a:round/>
            <a:headEnd len="med" w="med" type="none"/>
            <a:tailEnd len="med" w="med" type="none"/>
          </a:ln>
        </p:spPr>
      </p:cxnSp>
      <p:grpSp>
        <p:nvGrpSpPr>
          <p:cNvPr id="707" name="Google Shape;707;p30"/>
          <p:cNvGrpSpPr/>
          <p:nvPr/>
        </p:nvGrpSpPr>
        <p:grpSpPr>
          <a:xfrm>
            <a:off x="720250" y="1718449"/>
            <a:ext cx="3384805" cy="739541"/>
            <a:chOff x="720250" y="1718449"/>
            <a:chExt cx="3384805" cy="739541"/>
          </a:xfrm>
        </p:grpSpPr>
        <p:grpSp>
          <p:nvGrpSpPr>
            <p:cNvPr id="708" name="Google Shape;708;p30"/>
            <p:cNvGrpSpPr/>
            <p:nvPr/>
          </p:nvGrpSpPr>
          <p:grpSpPr>
            <a:xfrm>
              <a:off x="720250" y="1718449"/>
              <a:ext cx="2210100" cy="739541"/>
              <a:chOff x="720250" y="1718449"/>
              <a:chExt cx="2210100" cy="739541"/>
            </a:xfrm>
          </p:grpSpPr>
          <p:sp>
            <p:nvSpPr>
              <p:cNvPr id="709" name="Google Shape;709;p30"/>
              <p:cNvSpPr txBox="1"/>
              <p:nvPr/>
            </p:nvSpPr>
            <p:spPr>
              <a:xfrm>
                <a:off x="720250" y="1973490"/>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in the Solar System</a:t>
                </a:r>
                <a:endParaRPr>
                  <a:solidFill>
                    <a:schemeClr val="lt2"/>
                  </a:solidFill>
                  <a:latin typeface="Fira Sans Condensed"/>
                  <a:ea typeface="Fira Sans Condensed"/>
                  <a:cs typeface="Fira Sans Condensed"/>
                  <a:sym typeface="Fira Sans Condensed"/>
                </a:endParaRPr>
              </a:p>
            </p:txBody>
          </p:sp>
          <p:sp>
            <p:nvSpPr>
              <p:cNvPr id="710" name="Google Shape;710;p30"/>
              <p:cNvSpPr txBox="1"/>
              <p:nvPr/>
            </p:nvSpPr>
            <p:spPr>
              <a:xfrm>
                <a:off x="720250" y="1718449"/>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grpSp>
        <p:sp>
          <p:nvSpPr>
            <p:cNvPr id="711" name="Google Shape;711;p30"/>
            <p:cNvSpPr txBox="1"/>
            <p:nvPr/>
          </p:nvSpPr>
          <p:spPr>
            <a:xfrm>
              <a:off x="3373655" y="1718449"/>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grpSp>
      <p:grpSp>
        <p:nvGrpSpPr>
          <p:cNvPr id="712" name="Google Shape;712;p30"/>
          <p:cNvGrpSpPr/>
          <p:nvPr/>
        </p:nvGrpSpPr>
        <p:grpSpPr>
          <a:xfrm>
            <a:off x="5052880" y="2254552"/>
            <a:ext cx="3384870" cy="738253"/>
            <a:chOff x="5052880" y="2254552"/>
            <a:chExt cx="3384870" cy="738253"/>
          </a:xfrm>
        </p:grpSpPr>
        <p:grpSp>
          <p:nvGrpSpPr>
            <p:cNvPr id="713" name="Google Shape;713;p30"/>
            <p:cNvGrpSpPr/>
            <p:nvPr/>
          </p:nvGrpSpPr>
          <p:grpSpPr>
            <a:xfrm>
              <a:off x="6227650" y="2254552"/>
              <a:ext cx="2210100" cy="738253"/>
              <a:chOff x="6227650" y="2254552"/>
              <a:chExt cx="2210100" cy="738253"/>
            </a:xfrm>
          </p:grpSpPr>
          <p:sp>
            <p:nvSpPr>
              <p:cNvPr id="714" name="Google Shape;714;p30"/>
              <p:cNvSpPr txBox="1"/>
              <p:nvPr/>
            </p:nvSpPr>
            <p:spPr>
              <a:xfrm>
                <a:off x="6227650" y="2254552"/>
                <a:ext cx="22101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715" name="Google Shape;715;p30"/>
              <p:cNvSpPr txBox="1"/>
              <p:nvPr/>
            </p:nvSpPr>
            <p:spPr>
              <a:xfrm>
                <a:off x="6227650" y="2508304"/>
                <a:ext cx="2210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sp>
          <p:nvSpPr>
            <p:cNvPr id="716" name="Google Shape;716;p30"/>
            <p:cNvSpPr txBox="1"/>
            <p:nvPr/>
          </p:nvSpPr>
          <p:spPr>
            <a:xfrm>
              <a:off x="5052880" y="2254552"/>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grpSp>
      <p:grpSp>
        <p:nvGrpSpPr>
          <p:cNvPr id="717" name="Google Shape;717;p30"/>
          <p:cNvGrpSpPr/>
          <p:nvPr/>
        </p:nvGrpSpPr>
        <p:grpSpPr>
          <a:xfrm>
            <a:off x="720250" y="2786365"/>
            <a:ext cx="3384805" cy="741254"/>
            <a:chOff x="720250" y="2786365"/>
            <a:chExt cx="3384805" cy="741254"/>
          </a:xfrm>
        </p:grpSpPr>
        <p:grpSp>
          <p:nvGrpSpPr>
            <p:cNvPr id="718" name="Google Shape;718;p30"/>
            <p:cNvGrpSpPr/>
            <p:nvPr/>
          </p:nvGrpSpPr>
          <p:grpSpPr>
            <a:xfrm>
              <a:off x="720250" y="2786365"/>
              <a:ext cx="2210100" cy="741254"/>
              <a:chOff x="720250" y="2786365"/>
              <a:chExt cx="2210100" cy="741254"/>
            </a:xfrm>
          </p:grpSpPr>
          <p:sp>
            <p:nvSpPr>
              <p:cNvPr id="719" name="Google Shape;719;p30"/>
              <p:cNvSpPr txBox="1"/>
              <p:nvPr/>
            </p:nvSpPr>
            <p:spPr>
              <a:xfrm>
                <a:off x="720250" y="278636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720" name="Google Shape;720;p30"/>
              <p:cNvSpPr txBox="1"/>
              <p:nvPr/>
            </p:nvSpPr>
            <p:spPr>
              <a:xfrm>
                <a:off x="720250" y="3043119"/>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721" name="Google Shape;721;p30"/>
            <p:cNvSpPr txBox="1"/>
            <p:nvPr/>
          </p:nvSpPr>
          <p:spPr>
            <a:xfrm>
              <a:off x="3373655" y="2786365"/>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grpSp>
      <p:grpSp>
        <p:nvGrpSpPr>
          <p:cNvPr id="722" name="Google Shape;722;p30"/>
          <p:cNvGrpSpPr/>
          <p:nvPr/>
        </p:nvGrpSpPr>
        <p:grpSpPr>
          <a:xfrm>
            <a:off x="5052880" y="3324230"/>
            <a:ext cx="3384870" cy="738203"/>
            <a:chOff x="5052880" y="3324230"/>
            <a:chExt cx="3384870" cy="738203"/>
          </a:xfrm>
        </p:grpSpPr>
        <p:grpSp>
          <p:nvGrpSpPr>
            <p:cNvPr id="723" name="Google Shape;723;p30"/>
            <p:cNvGrpSpPr/>
            <p:nvPr/>
          </p:nvGrpSpPr>
          <p:grpSpPr>
            <a:xfrm>
              <a:off x="6227650" y="3324230"/>
              <a:ext cx="2210100" cy="738203"/>
              <a:chOff x="6227650" y="3324230"/>
              <a:chExt cx="2210100" cy="738203"/>
            </a:xfrm>
          </p:grpSpPr>
          <p:sp>
            <p:nvSpPr>
              <p:cNvPr id="724" name="Google Shape;724;p30"/>
              <p:cNvSpPr txBox="1"/>
              <p:nvPr/>
            </p:nvSpPr>
            <p:spPr>
              <a:xfrm>
                <a:off x="6227650" y="3324230"/>
                <a:ext cx="22101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725" name="Google Shape;725;p30"/>
              <p:cNvSpPr txBox="1"/>
              <p:nvPr/>
            </p:nvSpPr>
            <p:spPr>
              <a:xfrm>
                <a:off x="6227650" y="3577933"/>
                <a:ext cx="2210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sp>
          <p:nvSpPr>
            <p:cNvPr id="726" name="Google Shape;726;p30"/>
            <p:cNvSpPr txBox="1"/>
            <p:nvPr/>
          </p:nvSpPr>
          <p:spPr>
            <a:xfrm>
              <a:off x="5052880" y="3324230"/>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04</a:t>
              </a:r>
              <a:endParaRPr b="1" sz="2400">
                <a:solidFill>
                  <a:schemeClr val="lt2"/>
                </a:solidFill>
                <a:latin typeface="Rajdhani"/>
                <a:ea typeface="Rajdhani"/>
                <a:cs typeface="Rajdhani"/>
                <a:sym typeface="Rajdhani"/>
              </a:endParaRPr>
            </a:p>
          </p:txBody>
        </p:sp>
      </p:grpSp>
      <p:grpSp>
        <p:nvGrpSpPr>
          <p:cNvPr id="727" name="Google Shape;727;p30"/>
          <p:cNvGrpSpPr/>
          <p:nvPr/>
        </p:nvGrpSpPr>
        <p:grpSpPr>
          <a:xfrm>
            <a:off x="720250" y="3858881"/>
            <a:ext cx="3384805" cy="738366"/>
            <a:chOff x="720250" y="3858881"/>
            <a:chExt cx="3384805" cy="738366"/>
          </a:xfrm>
        </p:grpSpPr>
        <p:grpSp>
          <p:nvGrpSpPr>
            <p:cNvPr id="728" name="Google Shape;728;p30"/>
            <p:cNvGrpSpPr/>
            <p:nvPr/>
          </p:nvGrpSpPr>
          <p:grpSpPr>
            <a:xfrm>
              <a:off x="720250" y="3858881"/>
              <a:ext cx="2210100" cy="738366"/>
              <a:chOff x="720250" y="3858881"/>
              <a:chExt cx="2210100" cy="738366"/>
            </a:xfrm>
          </p:grpSpPr>
          <p:sp>
            <p:nvSpPr>
              <p:cNvPr id="729" name="Google Shape;729;p30"/>
              <p:cNvSpPr txBox="1"/>
              <p:nvPr/>
            </p:nvSpPr>
            <p:spPr>
              <a:xfrm>
                <a:off x="720250" y="3858881"/>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730" name="Google Shape;730;p30"/>
              <p:cNvSpPr txBox="1"/>
              <p:nvPr/>
            </p:nvSpPr>
            <p:spPr>
              <a:xfrm>
                <a:off x="720250" y="4112747"/>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731" name="Google Shape;731;p30"/>
            <p:cNvSpPr txBox="1"/>
            <p:nvPr/>
          </p:nvSpPr>
          <p:spPr>
            <a:xfrm>
              <a:off x="3373655" y="3858881"/>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05</a:t>
              </a:r>
              <a:endParaRPr b="1" sz="2400">
                <a:solidFill>
                  <a:schemeClr val="lt2"/>
                </a:solidFill>
                <a:latin typeface="Rajdhani"/>
                <a:ea typeface="Rajdhani"/>
                <a:cs typeface="Rajdhani"/>
                <a:sym typeface="Rajdhani"/>
              </a:endParaRPr>
            </a:p>
          </p:txBody>
        </p:sp>
      </p:grpSp>
      <p:cxnSp>
        <p:nvCxnSpPr>
          <p:cNvPr id="732" name="Google Shape;732;p30"/>
          <p:cNvCxnSpPr>
            <a:stCxn id="711" idx="3"/>
            <a:endCxn id="698" idx="2"/>
          </p:cNvCxnSpPr>
          <p:nvPr/>
        </p:nvCxnSpPr>
        <p:spPr>
          <a:xfrm>
            <a:off x="4105055" y="1947049"/>
            <a:ext cx="396300" cy="0"/>
          </a:xfrm>
          <a:prstGeom prst="straightConnector1">
            <a:avLst/>
          </a:prstGeom>
          <a:noFill/>
          <a:ln cap="flat" cmpd="sng" w="19050">
            <a:solidFill>
              <a:schemeClr val="lt2"/>
            </a:solidFill>
            <a:prstDash val="solid"/>
            <a:round/>
            <a:headEnd len="med" w="med" type="none"/>
            <a:tailEnd len="med" w="med" type="none"/>
          </a:ln>
        </p:spPr>
      </p:cxnSp>
      <p:cxnSp>
        <p:nvCxnSpPr>
          <p:cNvPr id="733" name="Google Shape;733;p30"/>
          <p:cNvCxnSpPr>
            <a:stCxn id="700" idx="6"/>
            <a:endCxn id="716" idx="1"/>
          </p:cNvCxnSpPr>
          <p:nvPr/>
        </p:nvCxnSpPr>
        <p:spPr>
          <a:xfrm>
            <a:off x="4656550" y="2482157"/>
            <a:ext cx="396300" cy="900"/>
          </a:xfrm>
          <a:prstGeom prst="straightConnector1">
            <a:avLst/>
          </a:prstGeom>
          <a:noFill/>
          <a:ln cap="flat" cmpd="sng" w="19050">
            <a:solidFill>
              <a:schemeClr val="lt2"/>
            </a:solidFill>
            <a:prstDash val="solid"/>
            <a:round/>
            <a:headEnd len="med" w="med" type="none"/>
            <a:tailEnd len="med" w="med" type="none"/>
          </a:ln>
        </p:spPr>
      </p:cxnSp>
      <p:cxnSp>
        <p:nvCxnSpPr>
          <p:cNvPr id="734" name="Google Shape;734;p30"/>
          <p:cNvCxnSpPr>
            <a:stCxn id="699" idx="2"/>
            <a:endCxn id="721" idx="3"/>
          </p:cNvCxnSpPr>
          <p:nvPr/>
        </p:nvCxnSpPr>
        <p:spPr>
          <a:xfrm rot="10800000">
            <a:off x="4105150" y="3014865"/>
            <a:ext cx="396300" cy="2400"/>
          </a:xfrm>
          <a:prstGeom prst="straightConnector1">
            <a:avLst/>
          </a:prstGeom>
          <a:noFill/>
          <a:ln cap="flat" cmpd="sng" w="19050">
            <a:solidFill>
              <a:schemeClr val="lt2"/>
            </a:solidFill>
            <a:prstDash val="solid"/>
            <a:round/>
            <a:headEnd len="med" w="med" type="none"/>
            <a:tailEnd len="med" w="med" type="none"/>
          </a:ln>
        </p:spPr>
      </p:cxnSp>
      <p:cxnSp>
        <p:nvCxnSpPr>
          <p:cNvPr id="735" name="Google Shape;735;p30"/>
          <p:cNvCxnSpPr>
            <a:stCxn id="701" idx="6"/>
            <a:endCxn id="726" idx="1"/>
          </p:cNvCxnSpPr>
          <p:nvPr/>
        </p:nvCxnSpPr>
        <p:spPr>
          <a:xfrm>
            <a:off x="4656550" y="3552373"/>
            <a:ext cx="396300" cy="600"/>
          </a:xfrm>
          <a:prstGeom prst="straightConnector1">
            <a:avLst/>
          </a:prstGeom>
          <a:noFill/>
          <a:ln cap="flat" cmpd="sng" w="19050">
            <a:solidFill>
              <a:schemeClr val="lt2"/>
            </a:solidFill>
            <a:prstDash val="solid"/>
            <a:round/>
            <a:headEnd len="med" w="med" type="none"/>
            <a:tailEnd len="med" w="med" type="none"/>
          </a:ln>
        </p:spPr>
      </p:cxnSp>
      <p:cxnSp>
        <p:nvCxnSpPr>
          <p:cNvPr id="736" name="Google Shape;736;p30"/>
          <p:cNvCxnSpPr>
            <a:stCxn id="702" idx="2"/>
            <a:endCxn id="731" idx="3"/>
          </p:cNvCxnSpPr>
          <p:nvPr/>
        </p:nvCxnSpPr>
        <p:spPr>
          <a:xfrm rot="10800000">
            <a:off x="4105150" y="4087481"/>
            <a:ext cx="396300" cy="0"/>
          </a:xfrm>
          <a:prstGeom prst="straightConnector1">
            <a:avLst/>
          </a:prstGeom>
          <a:noFill/>
          <a:ln cap="flat" cmpd="sng" w="19050">
            <a:solidFill>
              <a:schemeClr val="lt2"/>
            </a:solidFill>
            <a:prstDash val="solid"/>
            <a:round/>
            <a:headEnd len="med" w="med" type="none"/>
            <a:tailEnd len="med" w="med" type="none"/>
          </a:ln>
        </p:spPr>
      </p:cxnSp>
      <p:cxnSp>
        <p:nvCxnSpPr>
          <p:cNvPr id="737" name="Google Shape;737;p30"/>
          <p:cNvCxnSpPr>
            <a:stCxn id="711" idx="1"/>
            <a:endCxn id="710" idx="3"/>
          </p:cNvCxnSpPr>
          <p:nvPr/>
        </p:nvCxnSpPr>
        <p:spPr>
          <a:xfrm rot="10800000">
            <a:off x="2930255" y="1947049"/>
            <a:ext cx="443400" cy="0"/>
          </a:xfrm>
          <a:prstGeom prst="straightConnector1">
            <a:avLst/>
          </a:prstGeom>
          <a:noFill/>
          <a:ln cap="flat" cmpd="sng" w="19050">
            <a:solidFill>
              <a:schemeClr val="lt2"/>
            </a:solidFill>
            <a:prstDash val="solid"/>
            <a:round/>
            <a:headEnd len="med" w="med" type="none"/>
            <a:tailEnd len="med" w="med" type="oval"/>
          </a:ln>
        </p:spPr>
      </p:cxnSp>
      <p:cxnSp>
        <p:nvCxnSpPr>
          <p:cNvPr id="738" name="Google Shape;738;p30"/>
          <p:cNvCxnSpPr>
            <a:stCxn id="721" idx="1"/>
            <a:endCxn id="719" idx="3"/>
          </p:cNvCxnSpPr>
          <p:nvPr/>
        </p:nvCxnSpPr>
        <p:spPr>
          <a:xfrm rot="10800000">
            <a:off x="2930255" y="3014965"/>
            <a:ext cx="443400" cy="0"/>
          </a:xfrm>
          <a:prstGeom prst="straightConnector1">
            <a:avLst/>
          </a:prstGeom>
          <a:noFill/>
          <a:ln cap="flat" cmpd="sng" w="19050">
            <a:solidFill>
              <a:schemeClr val="lt2"/>
            </a:solidFill>
            <a:prstDash val="solid"/>
            <a:round/>
            <a:headEnd len="med" w="med" type="none"/>
            <a:tailEnd len="med" w="med" type="oval"/>
          </a:ln>
        </p:spPr>
      </p:cxnSp>
      <p:cxnSp>
        <p:nvCxnSpPr>
          <p:cNvPr id="739" name="Google Shape;739;p30"/>
          <p:cNvCxnSpPr>
            <a:stCxn id="731" idx="1"/>
            <a:endCxn id="729" idx="3"/>
          </p:cNvCxnSpPr>
          <p:nvPr/>
        </p:nvCxnSpPr>
        <p:spPr>
          <a:xfrm rot="10800000">
            <a:off x="2930255" y="4087481"/>
            <a:ext cx="443400" cy="0"/>
          </a:xfrm>
          <a:prstGeom prst="straightConnector1">
            <a:avLst/>
          </a:prstGeom>
          <a:noFill/>
          <a:ln cap="flat" cmpd="sng" w="19050">
            <a:solidFill>
              <a:schemeClr val="lt2"/>
            </a:solidFill>
            <a:prstDash val="solid"/>
            <a:round/>
            <a:headEnd len="med" w="med" type="none"/>
            <a:tailEnd len="med" w="med" type="oval"/>
          </a:ln>
        </p:spPr>
      </p:cxnSp>
      <p:cxnSp>
        <p:nvCxnSpPr>
          <p:cNvPr id="740" name="Google Shape;740;p30"/>
          <p:cNvCxnSpPr>
            <a:stCxn id="716" idx="3"/>
            <a:endCxn id="714" idx="1"/>
          </p:cNvCxnSpPr>
          <p:nvPr/>
        </p:nvCxnSpPr>
        <p:spPr>
          <a:xfrm>
            <a:off x="5784280" y="2483152"/>
            <a:ext cx="443400" cy="0"/>
          </a:xfrm>
          <a:prstGeom prst="straightConnector1">
            <a:avLst/>
          </a:prstGeom>
          <a:noFill/>
          <a:ln cap="flat" cmpd="sng" w="19050">
            <a:solidFill>
              <a:schemeClr val="lt2"/>
            </a:solidFill>
            <a:prstDash val="solid"/>
            <a:round/>
            <a:headEnd len="med" w="med" type="none"/>
            <a:tailEnd len="med" w="med" type="oval"/>
          </a:ln>
        </p:spPr>
      </p:cxnSp>
      <p:cxnSp>
        <p:nvCxnSpPr>
          <p:cNvPr id="741" name="Google Shape;741;p30"/>
          <p:cNvCxnSpPr>
            <a:stCxn id="726" idx="3"/>
            <a:endCxn id="724" idx="1"/>
          </p:cNvCxnSpPr>
          <p:nvPr/>
        </p:nvCxnSpPr>
        <p:spPr>
          <a:xfrm>
            <a:off x="5784280" y="3552830"/>
            <a:ext cx="443400" cy="0"/>
          </a:xfrm>
          <a:prstGeom prst="straightConnector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31"/>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747" name="Google Shape;747;p31"/>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LAST TECHNOLOGIES</a:t>
            </a:r>
            <a:endParaRPr b="1" sz="2400">
              <a:solidFill>
                <a:schemeClr val="lt2"/>
              </a:solidFill>
              <a:latin typeface="Rajdhani"/>
              <a:ea typeface="Rajdhani"/>
              <a:cs typeface="Rajdhani"/>
              <a:sym typeface="Rajdhani"/>
            </a:endParaRPr>
          </a:p>
        </p:txBody>
      </p:sp>
      <p:grpSp>
        <p:nvGrpSpPr>
          <p:cNvPr id="748" name="Google Shape;748;p31"/>
          <p:cNvGrpSpPr/>
          <p:nvPr/>
        </p:nvGrpSpPr>
        <p:grpSpPr>
          <a:xfrm>
            <a:off x="762412" y="2644812"/>
            <a:ext cx="2277000" cy="1564207"/>
            <a:chOff x="762412" y="2644812"/>
            <a:chExt cx="2277000" cy="1564207"/>
          </a:xfrm>
        </p:grpSpPr>
        <p:sp>
          <p:nvSpPr>
            <p:cNvPr id="749" name="Google Shape;749;p31"/>
            <p:cNvSpPr txBox="1"/>
            <p:nvPr/>
          </p:nvSpPr>
          <p:spPr>
            <a:xfrm>
              <a:off x="762412" y="2644812"/>
              <a:ext cx="22770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AI</a:t>
              </a:r>
              <a:endParaRPr b="1" sz="2400">
                <a:solidFill>
                  <a:schemeClr val="lt2"/>
                </a:solidFill>
                <a:latin typeface="Rajdhani"/>
                <a:ea typeface="Rajdhani"/>
                <a:cs typeface="Rajdhani"/>
                <a:sym typeface="Rajdhani"/>
              </a:endParaRPr>
            </a:p>
          </p:txBody>
        </p:sp>
        <p:sp>
          <p:nvSpPr>
            <p:cNvPr id="750" name="Google Shape;750;p31"/>
            <p:cNvSpPr txBox="1"/>
            <p:nvPr/>
          </p:nvSpPr>
          <p:spPr>
            <a:xfrm>
              <a:off x="762413" y="2907319"/>
              <a:ext cx="2277000" cy="13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a gas giant and the biggest planet in the Solar System. It's the fourth-brightest object in the night sky</a:t>
              </a:r>
              <a:endParaRPr>
                <a:solidFill>
                  <a:schemeClr val="lt2"/>
                </a:solidFill>
                <a:latin typeface="Fira Sans Condensed"/>
                <a:ea typeface="Fira Sans Condensed"/>
                <a:cs typeface="Fira Sans Condensed"/>
                <a:sym typeface="Fira Sans Condensed"/>
              </a:endParaRPr>
            </a:p>
          </p:txBody>
        </p:sp>
      </p:grpSp>
      <p:grpSp>
        <p:nvGrpSpPr>
          <p:cNvPr id="751" name="Google Shape;751;p31"/>
          <p:cNvGrpSpPr/>
          <p:nvPr/>
        </p:nvGrpSpPr>
        <p:grpSpPr>
          <a:xfrm>
            <a:off x="1716542" y="2243219"/>
            <a:ext cx="347435" cy="345534"/>
            <a:chOff x="3527780" y="2885263"/>
            <a:chExt cx="347435" cy="345534"/>
          </a:xfrm>
        </p:grpSpPr>
        <p:sp>
          <p:nvSpPr>
            <p:cNvPr id="752" name="Google Shape;752;p31"/>
            <p:cNvSpPr/>
            <p:nvPr/>
          </p:nvSpPr>
          <p:spPr>
            <a:xfrm>
              <a:off x="3527780" y="2885263"/>
              <a:ext cx="347435" cy="345534"/>
            </a:xfrm>
            <a:custGeom>
              <a:rect b="b" l="l" r="r" t="t"/>
              <a:pathLst>
                <a:path extrusionOk="0" h="10907" w="10967">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1"/>
            <p:cNvSpPr/>
            <p:nvPr/>
          </p:nvSpPr>
          <p:spPr>
            <a:xfrm>
              <a:off x="3599440" y="2956543"/>
              <a:ext cx="204494" cy="204843"/>
            </a:xfrm>
            <a:custGeom>
              <a:rect b="b" l="l" r="r" t="t"/>
              <a:pathLst>
                <a:path extrusionOk="0" h="6466" w="6455">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1"/>
            <p:cNvSpPr/>
            <p:nvPr/>
          </p:nvSpPr>
          <p:spPr>
            <a:xfrm>
              <a:off x="3661691" y="3018763"/>
              <a:ext cx="79992" cy="80372"/>
            </a:xfrm>
            <a:custGeom>
              <a:rect b="b" l="l" r="r" t="t"/>
              <a:pathLst>
                <a:path extrusionOk="0" h="2537" w="2525">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1"/>
            <p:cNvSpPr/>
            <p:nvPr/>
          </p:nvSpPr>
          <p:spPr>
            <a:xfrm>
              <a:off x="3625101" y="2982552"/>
              <a:ext cx="18501" cy="18533"/>
            </a:xfrm>
            <a:custGeom>
              <a:rect b="b" l="l" r="r" t="t"/>
              <a:pathLst>
                <a:path extrusionOk="0" h="585" w="584">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1"/>
            <p:cNvSpPr/>
            <p:nvPr/>
          </p:nvSpPr>
          <p:spPr>
            <a:xfrm>
              <a:off x="3651522" y="2982552"/>
              <a:ext cx="18881" cy="18533"/>
            </a:xfrm>
            <a:custGeom>
              <a:rect b="b" l="l" r="r" t="t"/>
              <a:pathLst>
                <a:path extrusionOk="0" h="585" w="596">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1"/>
            <p:cNvSpPr/>
            <p:nvPr/>
          </p:nvSpPr>
          <p:spPr>
            <a:xfrm>
              <a:off x="3679052" y="2982552"/>
              <a:ext cx="18501" cy="18533"/>
            </a:xfrm>
            <a:custGeom>
              <a:rect b="b" l="l" r="r" t="t"/>
              <a:pathLst>
                <a:path extrusionOk="0" h="585" w="584">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3705822" y="2982552"/>
              <a:ext cx="18501" cy="18533"/>
            </a:xfrm>
            <a:custGeom>
              <a:rect b="b" l="l" r="r" t="t"/>
              <a:pathLst>
                <a:path extrusionOk="0" h="585" w="584">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3732591" y="2982552"/>
              <a:ext cx="18533" cy="18533"/>
            </a:xfrm>
            <a:custGeom>
              <a:rect b="b" l="l" r="r" t="t"/>
              <a:pathLst>
                <a:path extrusionOk="0" h="585" w="585">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a:off x="3759773" y="2982552"/>
              <a:ext cx="18121" cy="18533"/>
            </a:xfrm>
            <a:custGeom>
              <a:rect b="b" l="l" r="r" t="t"/>
              <a:pathLst>
                <a:path extrusionOk="0" h="585" w="572">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1"/>
            <p:cNvSpPr/>
            <p:nvPr/>
          </p:nvSpPr>
          <p:spPr>
            <a:xfrm>
              <a:off x="3625101" y="3116844"/>
              <a:ext cx="18501" cy="18501"/>
            </a:xfrm>
            <a:custGeom>
              <a:rect b="b" l="l" r="r" t="t"/>
              <a:pathLst>
                <a:path extrusionOk="0" h="584" w="584">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1"/>
            <p:cNvSpPr/>
            <p:nvPr/>
          </p:nvSpPr>
          <p:spPr>
            <a:xfrm>
              <a:off x="3651522" y="3116844"/>
              <a:ext cx="18881" cy="18501"/>
            </a:xfrm>
            <a:custGeom>
              <a:rect b="b" l="l" r="r" t="t"/>
              <a:pathLst>
                <a:path extrusionOk="0" h="584" w="596">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1"/>
            <p:cNvSpPr/>
            <p:nvPr/>
          </p:nvSpPr>
          <p:spPr>
            <a:xfrm>
              <a:off x="3679052" y="3116844"/>
              <a:ext cx="18501" cy="18501"/>
            </a:xfrm>
            <a:custGeom>
              <a:rect b="b" l="l" r="r" t="t"/>
              <a:pathLst>
                <a:path extrusionOk="0" h="584" w="584">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1"/>
            <p:cNvSpPr/>
            <p:nvPr/>
          </p:nvSpPr>
          <p:spPr>
            <a:xfrm>
              <a:off x="3705822" y="3116844"/>
              <a:ext cx="18501" cy="18501"/>
            </a:xfrm>
            <a:custGeom>
              <a:rect b="b" l="l" r="r" t="t"/>
              <a:pathLst>
                <a:path extrusionOk="0" h="584" w="584">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1"/>
            <p:cNvSpPr/>
            <p:nvPr/>
          </p:nvSpPr>
          <p:spPr>
            <a:xfrm>
              <a:off x="3732591" y="3116844"/>
              <a:ext cx="18533" cy="18501"/>
            </a:xfrm>
            <a:custGeom>
              <a:rect b="b" l="l" r="r" t="t"/>
              <a:pathLst>
                <a:path extrusionOk="0" h="584" w="585">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1"/>
            <p:cNvSpPr/>
            <p:nvPr/>
          </p:nvSpPr>
          <p:spPr>
            <a:xfrm>
              <a:off x="3759773" y="3116844"/>
              <a:ext cx="18121" cy="18501"/>
            </a:xfrm>
            <a:custGeom>
              <a:rect b="b" l="l" r="r" t="t"/>
              <a:pathLst>
                <a:path extrusionOk="0" h="584" w="572">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1"/>
            <p:cNvSpPr/>
            <p:nvPr/>
          </p:nvSpPr>
          <p:spPr>
            <a:xfrm>
              <a:off x="3625101" y="3009354"/>
              <a:ext cx="18501" cy="18501"/>
            </a:xfrm>
            <a:custGeom>
              <a:rect b="b" l="l" r="r" t="t"/>
              <a:pathLst>
                <a:path extrusionOk="0" h="584" w="584">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1"/>
            <p:cNvSpPr/>
            <p:nvPr/>
          </p:nvSpPr>
          <p:spPr>
            <a:xfrm>
              <a:off x="3625101" y="3036503"/>
              <a:ext cx="18501" cy="18153"/>
            </a:xfrm>
            <a:custGeom>
              <a:rect b="b" l="l" r="r" t="t"/>
              <a:pathLst>
                <a:path extrusionOk="0" h="573" w="584">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1"/>
            <p:cNvSpPr/>
            <p:nvPr/>
          </p:nvSpPr>
          <p:spPr>
            <a:xfrm>
              <a:off x="3625101" y="3063273"/>
              <a:ext cx="18501" cy="18533"/>
            </a:xfrm>
            <a:custGeom>
              <a:rect b="b" l="l" r="r" t="t"/>
              <a:pathLst>
                <a:path extrusionOk="0" h="585" w="584">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1"/>
            <p:cNvSpPr/>
            <p:nvPr/>
          </p:nvSpPr>
          <p:spPr>
            <a:xfrm>
              <a:off x="3625101" y="3090074"/>
              <a:ext cx="18501" cy="18501"/>
            </a:xfrm>
            <a:custGeom>
              <a:rect b="b" l="l" r="r" t="t"/>
              <a:pathLst>
                <a:path extrusionOk="0" h="584" w="584">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3759773" y="3009354"/>
              <a:ext cx="18121" cy="18501"/>
            </a:xfrm>
            <a:custGeom>
              <a:rect b="b" l="l" r="r" t="t"/>
              <a:pathLst>
                <a:path extrusionOk="0" h="584" w="572">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a:off x="3759773" y="3036503"/>
              <a:ext cx="18121" cy="18153"/>
            </a:xfrm>
            <a:custGeom>
              <a:rect b="b" l="l" r="r" t="t"/>
              <a:pathLst>
                <a:path extrusionOk="0" h="573" w="572">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3759773" y="3063273"/>
              <a:ext cx="18121" cy="18533"/>
            </a:xfrm>
            <a:custGeom>
              <a:rect b="b" l="l" r="r" t="t"/>
              <a:pathLst>
                <a:path extrusionOk="0" h="585" w="572">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1"/>
            <p:cNvSpPr/>
            <p:nvPr/>
          </p:nvSpPr>
          <p:spPr>
            <a:xfrm>
              <a:off x="3759773" y="3090074"/>
              <a:ext cx="18121" cy="18501"/>
            </a:xfrm>
            <a:custGeom>
              <a:rect b="b" l="l" r="r" t="t"/>
              <a:pathLst>
                <a:path extrusionOk="0" h="584" w="572">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31"/>
          <p:cNvGrpSpPr/>
          <p:nvPr/>
        </p:nvGrpSpPr>
        <p:grpSpPr>
          <a:xfrm>
            <a:off x="3484968" y="1941467"/>
            <a:ext cx="2272500" cy="738596"/>
            <a:chOff x="3484968" y="1941455"/>
            <a:chExt cx="2272500" cy="738596"/>
          </a:xfrm>
        </p:grpSpPr>
        <p:sp>
          <p:nvSpPr>
            <p:cNvPr id="776" name="Google Shape;776;p31"/>
            <p:cNvSpPr txBox="1"/>
            <p:nvPr/>
          </p:nvSpPr>
          <p:spPr>
            <a:xfrm flipH="1">
              <a:off x="3484968" y="1941455"/>
              <a:ext cx="2272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777" name="Google Shape;777;p31"/>
            <p:cNvSpPr txBox="1"/>
            <p:nvPr/>
          </p:nvSpPr>
          <p:spPr>
            <a:xfrm flipH="1">
              <a:off x="3484968" y="2195550"/>
              <a:ext cx="22725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778" name="Google Shape;778;p31"/>
          <p:cNvGrpSpPr/>
          <p:nvPr/>
        </p:nvGrpSpPr>
        <p:grpSpPr>
          <a:xfrm>
            <a:off x="3484968" y="3345517"/>
            <a:ext cx="2272500" cy="738608"/>
            <a:chOff x="3484968" y="3345517"/>
            <a:chExt cx="2272500" cy="738608"/>
          </a:xfrm>
        </p:grpSpPr>
        <p:sp>
          <p:nvSpPr>
            <p:cNvPr id="779" name="Google Shape;779;p31"/>
            <p:cNvSpPr txBox="1"/>
            <p:nvPr/>
          </p:nvSpPr>
          <p:spPr>
            <a:xfrm flipH="1">
              <a:off x="3484968" y="3345517"/>
              <a:ext cx="2272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780" name="Google Shape;780;p31"/>
            <p:cNvSpPr txBox="1"/>
            <p:nvPr/>
          </p:nvSpPr>
          <p:spPr>
            <a:xfrm flipH="1">
              <a:off x="3484968" y="3599625"/>
              <a:ext cx="22725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781" name="Google Shape;781;p31"/>
          <p:cNvGrpSpPr/>
          <p:nvPr/>
        </p:nvGrpSpPr>
        <p:grpSpPr>
          <a:xfrm>
            <a:off x="6109093" y="1941455"/>
            <a:ext cx="2272500" cy="738608"/>
            <a:chOff x="6109093" y="1941455"/>
            <a:chExt cx="2272500" cy="738608"/>
          </a:xfrm>
        </p:grpSpPr>
        <p:sp>
          <p:nvSpPr>
            <p:cNvPr id="782" name="Google Shape;782;p31"/>
            <p:cNvSpPr txBox="1"/>
            <p:nvPr/>
          </p:nvSpPr>
          <p:spPr>
            <a:xfrm flipH="1">
              <a:off x="6109093" y="1941455"/>
              <a:ext cx="2272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783" name="Google Shape;783;p31"/>
            <p:cNvSpPr txBox="1"/>
            <p:nvPr/>
          </p:nvSpPr>
          <p:spPr>
            <a:xfrm flipH="1">
              <a:off x="6109093" y="2195563"/>
              <a:ext cx="22725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is not the only planet with rings</a:t>
              </a:r>
              <a:endParaRPr>
                <a:solidFill>
                  <a:schemeClr val="lt2"/>
                </a:solidFill>
                <a:latin typeface="Fira Sans Condensed"/>
                <a:ea typeface="Fira Sans Condensed"/>
                <a:cs typeface="Fira Sans Condensed"/>
                <a:sym typeface="Fira Sans Condensed"/>
              </a:endParaRPr>
            </a:p>
          </p:txBody>
        </p:sp>
      </p:grpSp>
      <p:grpSp>
        <p:nvGrpSpPr>
          <p:cNvPr id="784" name="Google Shape;784;p31"/>
          <p:cNvGrpSpPr/>
          <p:nvPr/>
        </p:nvGrpSpPr>
        <p:grpSpPr>
          <a:xfrm>
            <a:off x="6109093" y="3345517"/>
            <a:ext cx="2272500" cy="738608"/>
            <a:chOff x="6109093" y="3345517"/>
            <a:chExt cx="2272500" cy="738608"/>
          </a:xfrm>
        </p:grpSpPr>
        <p:sp>
          <p:nvSpPr>
            <p:cNvPr id="785" name="Google Shape;785;p31"/>
            <p:cNvSpPr txBox="1"/>
            <p:nvPr/>
          </p:nvSpPr>
          <p:spPr>
            <a:xfrm flipH="1">
              <a:off x="6109093" y="3345517"/>
              <a:ext cx="2272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786" name="Google Shape;786;p31"/>
            <p:cNvSpPr txBox="1"/>
            <p:nvPr/>
          </p:nvSpPr>
          <p:spPr>
            <a:xfrm flipH="1">
              <a:off x="6109093" y="3599625"/>
              <a:ext cx="22725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cxnSp>
        <p:nvCxnSpPr>
          <p:cNvPr id="787" name="Google Shape;787;p31"/>
          <p:cNvCxnSpPr>
            <a:stCxn id="749" idx="3"/>
            <a:endCxn id="776" idx="3"/>
          </p:cNvCxnSpPr>
          <p:nvPr/>
        </p:nvCxnSpPr>
        <p:spPr>
          <a:xfrm flipH="1" rot="10800000">
            <a:off x="3039412" y="2170212"/>
            <a:ext cx="445500" cy="703200"/>
          </a:xfrm>
          <a:prstGeom prst="bentConnector3">
            <a:avLst>
              <a:gd fmla="val 50006" name="adj1"/>
            </a:avLst>
          </a:prstGeom>
          <a:noFill/>
          <a:ln cap="flat" cmpd="sng" w="19050">
            <a:solidFill>
              <a:schemeClr val="lt2"/>
            </a:solidFill>
            <a:prstDash val="solid"/>
            <a:round/>
            <a:headEnd len="med" w="med" type="none"/>
            <a:tailEnd len="med" w="med" type="oval"/>
          </a:ln>
        </p:spPr>
      </p:cxnSp>
      <p:cxnSp>
        <p:nvCxnSpPr>
          <p:cNvPr id="788" name="Google Shape;788;p31"/>
          <p:cNvCxnSpPr>
            <a:stCxn id="749" idx="3"/>
            <a:endCxn id="779" idx="3"/>
          </p:cNvCxnSpPr>
          <p:nvPr/>
        </p:nvCxnSpPr>
        <p:spPr>
          <a:xfrm>
            <a:off x="3039412" y="2873412"/>
            <a:ext cx="445500" cy="700800"/>
          </a:xfrm>
          <a:prstGeom prst="bentConnector3">
            <a:avLst>
              <a:gd fmla="val 50006" name="adj1"/>
            </a:avLst>
          </a:prstGeom>
          <a:noFill/>
          <a:ln cap="flat" cmpd="sng" w="19050">
            <a:solidFill>
              <a:schemeClr val="lt2"/>
            </a:solidFill>
            <a:prstDash val="solid"/>
            <a:round/>
            <a:headEnd len="med" w="med" type="none"/>
            <a:tailEnd len="med" w="med" type="oval"/>
          </a:ln>
        </p:spPr>
      </p:cxnSp>
      <p:cxnSp>
        <p:nvCxnSpPr>
          <p:cNvPr id="789" name="Google Shape;789;p31"/>
          <p:cNvCxnSpPr>
            <a:stCxn id="776" idx="1"/>
            <a:endCxn id="782" idx="3"/>
          </p:cNvCxnSpPr>
          <p:nvPr/>
        </p:nvCxnSpPr>
        <p:spPr>
          <a:xfrm>
            <a:off x="5757468" y="2170067"/>
            <a:ext cx="351600" cy="0"/>
          </a:xfrm>
          <a:prstGeom prst="straightConnector1">
            <a:avLst/>
          </a:prstGeom>
          <a:noFill/>
          <a:ln cap="flat" cmpd="sng" w="19050">
            <a:solidFill>
              <a:schemeClr val="lt2"/>
            </a:solidFill>
            <a:prstDash val="solid"/>
            <a:round/>
            <a:headEnd len="med" w="med" type="none"/>
            <a:tailEnd len="med" w="med" type="oval"/>
          </a:ln>
        </p:spPr>
      </p:cxnSp>
      <p:cxnSp>
        <p:nvCxnSpPr>
          <p:cNvPr id="790" name="Google Shape;790;p31"/>
          <p:cNvCxnSpPr>
            <a:stCxn id="779" idx="1"/>
            <a:endCxn id="785" idx="3"/>
          </p:cNvCxnSpPr>
          <p:nvPr/>
        </p:nvCxnSpPr>
        <p:spPr>
          <a:xfrm>
            <a:off x="5757468" y="3574117"/>
            <a:ext cx="351600" cy="0"/>
          </a:xfrm>
          <a:prstGeom prst="straightConnector1">
            <a:avLst/>
          </a:prstGeom>
          <a:noFill/>
          <a:ln cap="flat" cmpd="sng" w="19050">
            <a:solidFill>
              <a:schemeClr val="lt2"/>
            </a:solidFill>
            <a:prstDash val="solid"/>
            <a:round/>
            <a:headEnd len="med" w="med" type="none"/>
            <a:tailEnd len="med" w="med" type="oval"/>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32"/>
          <p:cNvSpPr/>
          <p:nvPr/>
        </p:nvSpPr>
        <p:spPr>
          <a:xfrm>
            <a:off x="3475413" y="2679450"/>
            <a:ext cx="1677000" cy="1677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2"/>
          <p:cNvSpPr/>
          <p:nvPr/>
        </p:nvSpPr>
        <p:spPr>
          <a:xfrm>
            <a:off x="4422578" y="1728126"/>
            <a:ext cx="2031900" cy="20319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2"/>
          <p:cNvSpPr txBox="1"/>
          <p:nvPr/>
        </p:nvSpPr>
        <p:spPr>
          <a:xfrm>
            <a:off x="5072828" y="2303675"/>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sp>
        <p:nvSpPr>
          <p:cNvPr id="798" name="Google Shape;798;p32"/>
          <p:cNvSpPr/>
          <p:nvPr/>
        </p:nvSpPr>
        <p:spPr>
          <a:xfrm>
            <a:off x="3475428" y="1641703"/>
            <a:ext cx="1167000" cy="1167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2"/>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800" name="Google Shape;800;p32"/>
          <p:cNvGrpSpPr/>
          <p:nvPr/>
        </p:nvGrpSpPr>
        <p:grpSpPr>
          <a:xfrm>
            <a:off x="5310985" y="2760878"/>
            <a:ext cx="255086" cy="301685"/>
            <a:chOff x="8065100" y="2000174"/>
            <a:chExt cx="255086" cy="301685"/>
          </a:xfrm>
        </p:grpSpPr>
        <p:sp>
          <p:nvSpPr>
            <p:cNvPr id="801" name="Google Shape;801;p32"/>
            <p:cNvSpPr/>
            <p:nvPr/>
          </p:nvSpPr>
          <p:spPr>
            <a:xfrm>
              <a:off x="8085185" y="2151016"/>
              <a:ext cx="65220" cy="150842"/>
            </a:xfrm>
            <a:custGeom>
              <a:rect b="b" l="l" r="r" t="t"/>
              <a:pathLst>
                <a:path extrusionOk="0" h="4739" w="2049">
                  <a:moveTo>
                    <a:pt x="1144" y="274"/>
                  </a:moveTo>
                  <a:cubicBezTo>
                    <a:pt x="1299" y="274"/>
                    <a:pt x="1453" y="405"/>
                    <a:pt x="1453" y="583"/>
                  </a:cubicBezTo>
                  <a:lnTo>
                    <a:pt x="1453" y="881"/>
                  </a:lnTo>
                  <a:cubicBezTo>
                    <a:pt x="1453" y="1155"/>
                    <a:pt x="1251" y="1345"/>
                    <a:pt x="989" y="1345"/>
                  </a:cubicBezTo>
                  <a:cubicBezTo>
                    <a:pt x="739" y="1345"/>
                    <a:pt x="537" y="1131"/>
                    <a:pt x="537" y="881"/>
                  </a:cubicBezTo>
                  <a:lnTo>
                    <a:pt x="537" y="583"/>
                  </a:lnTo>
                  <a:cubicBezTo>
                    <a:pt x="537" y="417"/>
                    <a:pt x="668" y="274"/>
                    <a:pt x="846" y="274"/>
                  </a:cubicBezTo>
                  <a:close/>
                  <a:moveTo>
                    <a:pt x="1144" y="1631"/>
                  </a:moveTo>
                  <a:lnTo>
                    <a:pt x="1144" y="1691"/>
                  </a:lnTo>
                  <a:cubicBezTo>
                    <a:pt x="1144" y="1726"/>
                    <a:pt x="1156" y="1786"/>
                    <a:pt x="1180" y="1834"/>
                  </a:cubicBezTo>
                  <a:lnTo>
                    <a:pt x="989" y="2024"/>
                  </a:lnTo>
                  <a:lnTo>
                    <a:pt x="787" y="1834"/>
                  </a:lnTo>
                  <a:cubicBezTo>
                    <a:pt x="810" y="1786"/>
                    <a:pt x="822" y="1738"/>
                    <a:pt x="822" y="1691"/>
                  </a:cubicBezTo>
                  <a:lnTo>
                    <a:pt x="822" y="1631"/>
                  </a:lnTo>
                  <a:close/>
                  <a:moveTo>
                    <a:pt x="858" y="0"/>
                  </a:moveTo>
                  <a:cubicBezTo>
                    <a:pt x="537" y="0"/>
                    <a:pt x="275" y="274"/>
                    <a:pt x="275" y="583"/>
                  </a:cubicBezTo>
                  <a:lnTo>
                    <a:pt x="275" y="881"/>
                  </a:lnTo>
                  <a:cubicBezTo>
                    <a:pt x="275" y="1119"/>
                    <a:pt x="394" y="1345"/>
                    <a:pt x="572" y="1476"/>
                  </a:cubicBezTo>
                  <a:lnTo>
                    <a:pt x="572" y="1691"/>
                  </a:lnTo>
                  <a:lnTo>
                    <a:pt x="572" y="1703"/>
                  </a:lnTo>
                  <a:lnTo>
                    <a:pt x="239" y="1881"/>
                  </a:lnTo>
                  <a:cubicBezTo>
                    <a:pt x="84" y="1953"/>
                    <a:pt x="1" y="2107"/>
                    <a:pt x="1" y="2262"/>
                  </a:cubicBezTo>
                  <a:lnTo>
                    <a:pt x="1" y="3572"/>
                  </a:lnTo>
                  <a:cubicBezTo>
                    <a:pt x="1" y="3691"/>
                    <a:pt x="25" y="3798"/>
                    <a:pt x="96" y="3905"/>
                  </a:cubicBezTo>
                  <a:lnTo>
                    <a:pt x="251" y="4132"/>
                  </a:lnTo>
                  <a:cubicBezTo>
                    <a:pt x="275" y="4167"/>
                    <a:pt x="298" y="4227"/>
                    <a:pt x="298" y="4286"/>
                  </a:cubicBezTo>
                  <a:lnTo>
                    <a:pt x="298" y="4608"/>
                  </a:lnTo>
                  <a:cubicBezTo>
                    <a:pt x="298" y="4679"/>
                    <a:pt x="358" y="4739"/>
                    <a:pt x="429" y="4739"/>
                  </a:cubicBezTo>
                  <a:cubicBezTo>
                    <a:pt x="501" y="4739"/>
                    <a:pt x="560" y="4679"/>
                    <a:pt x="560" y="4608"/>
                  </a:cubicBezTo>
                  <a:lnTo>
                    <a:pt x="560" y="4286"/>
                  </a:lnTo>
                  <a:cubicBezTo>
                    <a:pt x="560" y="4167"/>
                    <a:pt x="537" y="4072"/>
                    <a:pt x="453" y="3965"/>
                  </a:cubicBezTo>
                  <a:lnTo>
                    <a:pt x="310" y="3739"/>
                  </a:lnTo>
                  <a:cubicBezTo>
                    <a:pt x="275" y="3691"/>
                    <a:pt x="263" y="3631"/>
                    <a:pt x="263" y="3572"/>
                  </a:cubicBezTo>
                  <a:lnTo>
                    <a:pt x="263" y="2262"/>
                  </a:lnTo>
                  <a:cubicBezTo>
                    <a:pt x="263" y="2203"/>
                    <a:pt x="298" y="2143"/>
                    <a:pt x="358" y="2119"/>
                  </a:cubicBezTo>
                  <a:lnTo>
                    <a:pt x="596" y="2000"/>
                  </a:lnTo>
                  <a:lnTo>
                    <a:pt x="810" y="2227"/>
                  </a:lnTo>
                  <a:cubicBezTo>
                    <a:pt x="870" y="2286"/>
                    <a:pt x="953" y="2310"/>
                    <a:pt x="1025" y="2310"/>
                  </a:cubicBezTo>
                  <a:cubicBezTo>
                    <a:pt x="1096" y="2310"/>
                    <a:pt x="1168" y="2286"/>
                    <a:pt x="1227" y="2227"/>
                  </a:cubicBezTo>
                  <a:lnTo>
                    <a:pt x="1453" y="2000"/>
                  </a:lnTo>
                  <a:lnTo>
                    <a:pt x="1692" y="2119"/>
                  </a:lnTo>
                  <a:cubicBezTo>
                    <a:pt x="1751" y="2143"/>
                    <a:pt x="1787" y="2191"/>
                    <a:pt x="1787" y="2262"/>
                  </a:cubicBezTo>
                  <a:lnTo>
                    <a:pt x="1787" y="3572"/>
                  </a:lnTo>
                  <a:cubicBezTo>
                    <a:pt x="1787" y="3631"/>
                    <a:pt x="1763" y="3691"/>
                    <a:pt x="1739" y="3739"/>
                  </a:cubicBezTo>
                  <a:lnTo>
                    <a:pt x="1584" y="3965"/>
                  </a:lnTo>
                  <a:cubicBezTo>
                    <a:pt x="1525" y="4048"/>
                    <a:pt x="1489" y="4167"/>
                    <a:pt x="1489" y="4286"/>
                  </a:cubicBezTo>
                  <a:lnTo>
                    <a:pt x="1489" y="4608"/>
                  </a:lnTo>
                  <a:cubicBezTo>
                    <a:pt x="1489" y="4679"/>
                    <a:pt x="1549" y="4739"/>
                    <a:pt x="1620" y="4739"/>
                  </a:cubicBezTo>
                  <a:cubicBezTo>
                    <a:pt x="1692" y="4739"/>
                    <a:pt x="1751" y="4679"/>
                    <a:pt x="1751" y="4608"/>
                  </a:cubicBezTo>
                  <a:lnTo>
                    <a:pt x="1751" y="4286"/>
                  </a:lnTo>
                  <a:cubicBezTo>
                    <a:pt x="1751" y="4227"/>
                    <a:pt x="1763" y="4167"/>
                    <a:pt x="1799" y="4132"/>
                  </a:cubicBezTo>
                  <a:lnTo>
                    <a:pt x="1942" y="3905"/>
                  </a:lnTo>
                  <a:cubicBezTo>
                    <a:pt x="2001" y="3810"/>
                    <a:pt x="2049" y="3691"/>
                    <a:pt x="2049" y="3572"/>
                  </a:cubicBezTo>
                  <a:lnTo>
                    <a:pt x="2049" y="2262"/>
                  </a:lnTo>
                  <a:cubicBezTo>
                    <a:pt x="2025" y="2107"/>
                    <a:pt x="1930" y="1953"/>
                    <a:pt x="1787" y="1881"/>
                  </a:cubicBezTo>
                  <a:lnTo>
                    <a:pt x="1441" y="1703"/>
                  </a:lnTo>
                  <a:lnTo>
                    <a:pt x="1441" y="1691"/>
                  </a:lnTo>
                  <a:lnTo>
                    <a:pt x="1441" y="1476"/>
                  </a:lnTo>
                  <a:cubicBezTo>
                    <a:pt x="1620" y="1345"/>
                    <a:pt x="1739" y="1131"/>
                    <a:pt x="1739" y="881"/>
                  </a:cubicBezTo>
                  <a:lnTo>
                    <a:pt x="1739" y="583"/>
                  </a:lnTo>
                  <a:cubicBezTo>
                    <a:pt x="1739" y="262"/>
                    <a:pt x="1465" y="0"/>
                    <a:pt x="1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2"/>
            <p:cNvSpPr/>
            <p:nvPr/>
          </p:nvSpPr>
          <p:spPr>
            <a:xfrm>
              <a:off x="8161004" y="2151016"/>
              <a:ext cx="65188" cy="150842"/>
            </a:xfrm>
            <a:custGeom>
              <a:rect b="b" l="l" r="r" t="t"/>
              <a:pathLst>
                <a:path extrusionOk="0" h="4739" w="2048">
                  <a:moveTo>
                    <a:pt x="1143" y="274"/>
                  </a:moveTo>
                  <a:cubicBezTo>
                    <a:pt x="1298" y="274"/>
                    <a:pt x="1453" y="405"/>
                    <a:pt x="1453" y="583"/>
                  </a:cubicBezTo>
                  <a:lnTo>
                    <a:pt x="1453" y="881"/>
                  </a:lnTo>
                  <a:cubicBezTo>
                    <a:pt x="1441" y="1155"/>
                    <a:pt x="1250" y="1345"/>
                    <a:pt x="988" y="1345"/>
                  </a:cubicBezTo>
                  <a:cubicBezTo>
                    <a:pt x="738" y="1345"/>
                    <a:pt x="536" y="1131"/>
                    <a:pt x="536" y="881"/>
                  </a:cubicBezTo>
                  <a:lnTo>
                    <a:pt x="536" y="583"/>
                  </a:lnTo>
                  <a:cubicBezTo>
                    <a:pt x="536" y="417"/>
                    <a:pt x="667" y="274"/>
                    <a:pt x="845" y="274"/>
                  </a:cubicBezTo>
                  <a:close/>
                  <a:moveTo>
                    <a:pt x="1143" y="1631"/>
                  </a:moveTo>
                  <a:lnTo>
                    <a:pt x="1143" y="1691"/>
                  </a:lnTo>
                  <a:cubicBezTo>
                    <a:pt x="1143" y="1726"/>
                    <a:pt x="1155" y="1786"/>
                    <a:pt x="1179" y="1834"/>
                  </a:cubicBezTo>
                  <a:lnTo>
                    <a:pt x="988" y="2024"/>
                  </a:lnTo>
                  <a:lnTo>
                    <a:pt x="786" y="1834"/>
                  </a:lnTo>
                  <a:cubicBezTo>
                    <a:pt x="810" y="1786"/>
                    <a:pt x="822" y="1738"/>
                    <a:pt x="822" y="1691"/>
                  </a:cubicBezTo>
                  <a:lnTo>
                    <a:pt x="822" y="1631"/>
                  </a:lnTo>
                  <a:close/>
                  <a:moveTo>
                    <a:pt x="857" y="0"/>
                  </a:moveTo>
                  <a:cubicBezTo>
                    <a:pt x="536" y="0"/>
                    <a:pt x="274" y="274"/>
                    <a:pt x="274" y="583"/>
                  </a:cubicBezTo>
                  <a:lnTo>
                    <a:pt x="274" y="881"/>
                  </a:lnTo>
                  <a:cubicBezTo>
                    <a:pt x="274" y="1119"/>
                    <a:pt x="393" y="1345"/>
                    <a:pt x="572" y="1476"/>
                  </a:cubicBezTo>
                  <a:lnTo>
                    <a:pt x="572" y="1691"/>
                  </a:lnTo>
                  <a:lnTo>
                    <a:pt x="572" y="1703"/>
                  </a:lnTo>
                  <a:lnTo>
                    <a:pt x="238" y="1881"/>
                  </a:lnTo>
                  <a:cubicBezTo>
                    <a:pt x="83" y="1953"/>
                    <a:pt x="0" y="2107"/>
                    <a:pt x="0" y="2262"/>
                  </a:cubicBezTo>
                  <a:lnTo>
                    <a:pt x="0" y="3572"/>
                  </a:lnTo>
                  <a:cubicBezTo>
                    <a:pt x="0" y="3691"/>
                    <a:pt x="24" y="3798"/>
                    <a:pt x="95" y="3905"/>
                  </a:cubicBezTo>
                  <a:lnTo>
                    <a:pt x="250" y="4132"/>
                  </a:lnTo>
                  <a:cubicBezTo>
                    <a:pt x="274" y="4167"/>
                    <a:pt x="298" y="4227"/>
                    <a:pt x="298" y="4286"/>
                  </a:cubicBezTo>
                  <a:lnTo>
                    <a:pt x="298" y="4608"/>
                  </a:lnTo>
                  <a:cubicBezTo>
                    <a:pt x="298" y="4679"/>
                    <a:pt x="357"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7" y="2119"/>
                  </a:cubicBezTo>
                  <a:lnTo>
                    <a:pt x="595" y="2000"/>
                  </a:lnTo>
                  <a:lnTo>
                    <a:pt x="810" y="2227"/>
                  </a:lnTo>
                  <a:cubicBezTo>
                    <a:pt x="869" y="2286"/>
                    <a:pt x="953" y="2310"/>
                    <a:pt x="1024" y="2310"/>
                  </a:cubicBezTo>
                  <a:cubicBezTo>
                    <a:pt x="1095" y="2310"/>
                    <a:pt x="1167" y="2286"/>
                    <a:pt x="1226" y="2227"/>
                  </a:cubicBezTo>
                  <a:lnTo>
                    <a:pt x="1453" y="2000"/>
                  </a:lnTo>
                  <a:lnTo>
                    <a:pt x="1691" y="2119"/>
                  </a:lnTo>
                  <a:cubicBezTo>
                    <a:pt x="1750" y="2143"/>
                    <a:pt x="1786" y="2191"/>
                    <a:pt x="1786" y="2262"/>
                  </a:cubicBezTo>
                  <a:lnTo>
                    <a:pt x="1786" y="3572"/>
                  </a:lnTo>
                  <a:cubicBezTo>
                    <a:pt x="1786" y="3631"/>
                    <a:pt x="1762" y="3691"/>
                    <a:pt x="1738" y="3739"/>
                  </a:cubicBezTo>
                  <a:lnTo>
                    <a:pt x="1584" y="3965"/>
                  </a:lnTo>
                  <a:cubicBezTo>
                    <a:pt x="1524" y="4048"/>
                    <a:pt x="1488" y="4167"/>
                    <a:pt x="1488" y="4286"/>
                  </a:cubicBezTo>
                  <a:lnTo>
                    <a:pt x="1488" y="4608"/>
                  </a:lnTo>
                  <a:cubicBezTo>
                    <a:pt x="1488" y="4679"/>
                    <a:pt x="1548" y="4739"/>
                    <a:pt x="1619" y="4739"/>
                  </a:cubicBezTo>
                  <a:cubicBezTo>
                    <a:pt x="1691" y="4739"/>
                    <a:pt x="1750" y="4679"/>
                    <a:pt x="1750" y="4608"/>
                  </a:cubicBezTo>
                  <a:lnTo>
                    <a:pt x="1750" y="4286"/>
                  </a:lnTo>
                  <a:cubicBezTo>
                    <a:pt x="1750" y="4227"/>
                    <a:pt x="1762" y="4167"/>
                    <a:pt x="1798" y="4132"/>
                  </a:cubicBezTo>
                  <a:lnTo>
                    <a:pt x="1941" y="3905"/>
                  </a:lnTo>
                  <a:cubicBezTo>
                    <a:pt x="2000" y="3810"/>
                    <a:pt x="2048" y="3691"/>
                    <a:pt x="2048" y="3572"/>
                  </a:cubicBezTo>
                  <a:lnTo>
                    <a:pt x="2048" y="2262"/>
                  </a:lnTo>
                  <a:cubicBezTo>
                    <a:pt x="2024" y="2107"/>
                    <a:pt x="1929" y="1953"/>
                    <a:pt x="1786" y="1881"/>
                  </a:cubicBezTo>
                  <a:lnTo>
                    <a:pt x="1441" y="1703"/>
                  </a:lnTo>
                  <a:lnTo>
                    <a:pt x="1441" y="1691"/>
                  </a:lnTo>
                  <a:lnTo>
                    <a:pt x="1441" y="1476"/>
                  </a:lnTo>
                  <a:cubicBezTo>
                    <a:pt x="1619" y="1345"/>
                    <a:pt x="1738" y="1131"/>
                    <a:pt x="1738" y="881"/>
                  </a:cubicBezTo>
                  <a:lnTo>
                    <a:pt x="1738" y="583"/>
                  </a:lnTo>
                  <a:cubicBezTo>
                    <a:pt x="1738"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2"/>
            <p:cNvSpPr/>
            <p:nvPr/>
          </p:nvSpPr>
          <p:spPr>
            <a:xfrm>
              <a:off x="8236791" y="2151016"/>
              <a:ext cx="65220" cy="150842"/>
            </a:xfrm>
            <a:custGeom>
              <a:rect b="b" l="l" r="r" t="t"/>
              <a:pathLst>
                <a:path extrusionOk="0" h="4739" w="2049">
                  <a:moveTo>
                    <a:pt x="1143" y="274"/>
                  </a:moveTo>
                  <a:cubicBezTo>
                    <a:pt x="1298" y="274"/>
                    <a:pt x="1453" y="405"/>
                    <a:pt x="1453" y="583"/>
                  </a:cubicBezTo>
                  <a:lnTo>
                    <a:pt x="1453" y="881"/>
                  </a:lnTo>
                  <a:cubicBezTo>
                    <a:pt x="1441" y="1155"/>
                    <a:pt x="1250" y="1345"/>
                    <a:pt x="989" y="1345"/>
                  </a:cubicBezTo>
                  <a:cubicBezTo>
                    <a:pt x="739" y="1345"/>
                    <a:pt x="536" y="1131"/>
                    <a:pt x="536" y="881"/>
                  </a:cubicBezTo>
                  <a:lnTo>
                    <a:pt x="536" y="583"/>
                  </a:lnTo>
                  <a:cubicBezTo>
                    <a:pt x="536" y="417"/>
                    <a:pt x="667" y="274"/>
                    <a:pt x="846" y="274"/>
                  </a:cubicBezTo>
                  <a:close/>
                  <a:moveTo>
                    <a:pt x="1143" y="1631"/>
                  </a:moveTo>
                  <a:lnTo>
                    <a:pt x="1143" y="1691"/>
                  </a:lnTo>
                  <a:cubicBezTo>
                    <a:pt x="1143" y="1726"/>
                    <a:pt x="1155" y="1786"/>
                    <a:pt x="1179" y="1834"/>
                  </a:cubicBezTo>
                  <a:lnTo>
                    <a:pt x="989" y="2024"/>
                  </a:lnTo>
                  <a:lnTo>
                    <a:pt x="786" y="1834"/>
                  </a:lnTo>
                  <a:cubicBezTo>
                    <a:pt x="810" y="1786"/>
                    <a:pt x="822" y="1738"/>
                    <a:pt x="822" y="1691"/>
                  </a:cubicBezTo>
                  <a:lnTo>
                    <a:pt x="822" y="1631"/>
                  </a:lnTo>
                  <a:close/>
                  <a:moveTo>
                    <a:pt x="858" y="0"/>
                  </a:moveTo>
                  <a:cubicBezTo>
                    <a:pt x="536" y="0"/>
                    <a:pt x="274" y="274"/>
                    <a:pt x="274" y="583"/>
                  </a:cubicBezTo>
                  <a:lnTo>
                    <a:pt x="274" y="881"/>
                  </a:lnTo>
                  <a:cubicBezTo>
                    <a:pt x="274" y="1119"/>
                    <a:pt x="393" y="1345"/>
                    <a:pt x="572" y="1476"/>
                  </a:cubicBezTo>
                  <a:lnTo>
                    <a:pt x="572" y="1691"/>
                  </a:lnTo>
                  <a:lnTo>
                    <a:pt x="572" y="1703"/>
                  </a:lnTo>
                  <a:lnTo>
                    <a:pt x="238" y="1881"/>
                  </a:lnTo>
                  <a:cubicBezTo>
                    <a:pt x="84" y="1953"/>
                    <a:pt x="0" y="2107"/>
                    <a:pt x="0" y="2262"/>
                  </a:cubicBezTo>
                  <a:lnTo>
                    <a:pt x="0" y="3572"/>
                  </a:lnTo>
                  <a:cubicBezTo>
                    <a:pt x="0" y="3691"/>
                    <a:pt x="24" y="3798"/>
                    <a:pt x="96" y="3905"/>
                  </a:cubicBezTo>
                  <a:lnTo>
                    <a:pt x="250" y="4132"/>
                  </a:lnTo>
                  <a:cubicBezTo>
                    <a:pt x="274" y="4167"/>
                    <a:pt x="298" y="4227"/>
                    <a:pt x="298" y="4286"/>
                  </a:cubicBezTo>
                  <a:lnTo>
                    <a:pt x="298" y="4608"/>
                  </a:lnTo>
                  <a:cubicBezTo>
                    <a:pt x="298" y="4679"/>
                    <a:pt x="358" y="4739"/>
                    <a:pt x="429" y="4739"/>
                  </a:cubicBezTo>
                  <a:cubicBezTo>
                    <a:pt x="500" y="4739"/>
                    <a:pt x="560" y="4679"/>
                    <a:pt x="560" y="4608"/>
                  </a:cubicBezTo>
                  <a:lnTo>
                    <a:pt x="560" y="4286"/>
                  </a:lnTo>
                  <a:cubicBezTo>
                    <a:pt x="560" y="4167"/>
                    <a:pt x="536" y="4072"/>
                    <a:pt x="453" y="3965"/>
                  </a:cubicBezTo>
                  <a:lnTo>
                    <a:pt x="310" y="3739"/>
                  </a:lnTo>
                  <a:cubicBezTo>
                    <a:pt x="274" y="3691"/>
                    <a:pt x="262" y="3631"/>
                    <a:pt x="262" y="3572"/>
                  </a:cubicBezTo>
                  <a:lnTo>
                    <a:pt x="262" y="2262"/>
                  </a:lnTo>
                  <a:cubicBezTo>
                    <a:pt x="262" y="2203"/>
                    <a:pt x="298" y="2143"/>
                    <a:pt x="358" y="2119"/>
                  </a:cubicBezTo>
                  <a:lnTo>
                    <a:pt x="596" y="2000"/>
                  </a:lnTo>
                  <a:lnTo>
                    <a:pt x="810" y="2227"/>
                  </a:lnTo>
                  <a:cubicBezTo>
                    <a:pt x="869" y="2286"/>
                    <a:pt x="953" y="2310"/>
                    <a:pt x="1024" y="2310"/>
                  </a:cubicBezTo>
                  <a:cubicBezTo>
                    <a:pt x="1096" y="2310"/>
                    <a:pt x="1167" y="2286"/>
                    <a:pt x="1227" y="2227"/>
                  </a:cubicBezTo>
                  <a:lnTo>
                    <a:pt x="1453" y="2000"/>
                  </a:lnTo>
                  <a:lnTo>
                    <a:pt x="1691" y="2119"/>
                  </a:lnTo>
                  <a:cubicBezTo>
                    <a:pt x="1751" y="2143"/>
                    <a:pt x="1786" y="2191"/>
                    <a:pt x="1786" y="2262"/>
                  </a:cubicBezTo>
                  <a:lnTo>
                    <a:pt x="1786" y="3572"/>
                  </a:lnTo>
                  <a:cubicBezTo>
                    <a:pt x="1786" y="3631"/>
                    <a:pt x="1762" y="3691"/>
                    <a:pt x="1739" y="3739"/>
                  </a:cubicBezTo>
                  <a:lnTo>
                    <a:pt x="1584" y="3965"/>
                  </a:lnTo>
                  <a:cubicBezTo>
                    <a:pt x="1524" y="4048"/>
                    <a:pt x="1489" y="4167"/>
                    <a:pt x="1489" y="4286"/>
                  </a:cubicBezTo>
                  <a:lnTo>
                    <a:pt x="1489" y="4608"/>
                  </a:lnTo>
                  <a:cubicBezTo>
                    <a:pt x="1489" y="4679"/>
                    <a:pt x="1548" y="4739"/>
                    <a:pt x="1620" y="4739"/>
                  </a:cubicBezTo>
                  <a:cubicBezTo>
                    <a:pt x="1691" y="4739"/>
                    <a:pt x="1751" y="4679"/>
                    <a:pt x="1751" y="4608"/>
                  </a:cubicBezTo>
                  <a:lnTo>
                    <a:pt x="1751" y="4286"/>
                  </a:lnTo>
                  <a:cubicBezTo>
                    <a:pt x="1751" y="4227"/>
                    <a:pt x="1762" y="4167"/>
                    <a:pt x="1798" y="4132"/>
                  </a:cubicBezTo>
                  <a:lnTo>
                    <a:pt x="1941" y="3905"/>
                  </a:lnTo>
                  <a:cubicBezTo>
                    <a:pt x="2001" y="3810"/>
                    <a:pt x="2048" y="3691"/>
                    <a:pt x="2048" y="3572"/>
                  </a:cubicBezTo>
                  <a:lnTo>
                    <a:pt x="2048" y="2262"/>
                  </a:lnTo>
                  <a:cubicBezTo>
                    <a:pt x="2024" y="2107"/>
                    <a:pt x="1929" y="1953"/>
                    <a:pt x="1786" y="1881"/>
                  </a:cubicBezTo>
                  <a:lnTo>
                    <a:pt x="1441" y="1703"/>
                  </a:lnTo>
                  <a:lnTo>
                    <a:pt x="1441" y="1691"/>
                  </a:lnTo>
                  <a:lnTo>
                    <a:pt x="1441" y="1476"/>
                  </a:lnTo>
                  <a:cubicBezTo>
                    <a:pt x="1620" y="1345"/>
                    <a:pt x="1739" y="1131"/>
                    <a:pt x="1739" y="881"/>
                  </a:cubicBezTo>
                  <a:lnTo>
                    <a:pt x="1739" y="583"/>
                  </a:lnTo>
                  <a:cubicBezTo>
                    <a:pt x="1739" y="262"/>
                    <a:pt x="1465"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2"/>
            <p:cNvSpPr/>
            <p:nvPr/>
          </p:nvSpPr>
          <p:spPr>
            <a:xfrm>
              <a:off x="8065100" y="2000174"/>
              <a:ext cx="255086" cy="178916"/>
            </a:xfrm>
            <a:custGeom>
              <a:rect b="b" l="l" r="r" t="t"/>
              <a:pathLst>
                <a:path extrusionOk="0" h="5621" w="8014">
                  <a:moveTo>
                    <a:pt x="2680" y="512"/>
                  </a:moveTo>
                  <a:lnTo>
                    <a:pt x="2680" y="512"/>
                  </a:lnTo>
                  <a:cubicBezTo>
                    <a:pt x="2477" y="691"/>
                    <a:pt x="2275" y="917"/>
                    <a:pt x="2096" y="1191"/>
                  </a:cubicBezTo>
                  <a:cubicBezTo>
                    <a:pt x="1977" y="1370"/>
                    <a:pt x="1882" y="1572"/>
                    <a:pt x="1787" y="1786"/>
                  </a:cubicBezTo>
                  <a:lnTo>
                    <a:pt x="1013" y="1786"/>
                  </a:lnTo>
                  <a:cubicBezTo>
                    <a:pt x="1430" y="1215"/>
                    <a:pt x="2013" y="774"/>
                    <a:pt x="2680" y="512"/>
                  </a:cubicBezTo>
                  <a:close/>
                  <a:moveTo>
                    <a:pt x="3870" y="274"/>
                  </a:moveTo>
                  <a:lnTo>
                    <a:pt x="3870" y="1786"/>
                  </a:lnTo>
                  <a:lnTo>
                    <a:pt x="2096" y="1786"/>
                  </a:lnTo>
                  <a:cubicBezTo>
                    <a:pt x="2513" y="917"/>
                    <a:pt x="3156" y="346"/>
                    <a:pt x="3870" y="274"/>
                  </a:cubicBezTo>
                  <a:close/>
                  <a:moveTo>
                    <a:pt x="4144" y="274"/>
                  </a:moveTo>
                  <a:cubicBezTo>
                    <a:pt x="4870" y="334"/>
                    <a:pt x="5513" y="917"/>
                    <a:pt x="5906" y="1786"/>
                  </a:cubicBezTo>
                  <a:lnTo>
                    <a:pt x="4144" y="1786"/>
                  </a:lnTo>
                  <a:lnTo>
                    <a:pt x="4144" y="274"/>
                  </a:lnTo>
                  <a:close/>
                  <a:moveTo>
                    <a:pt x="5335" y="512"/>
                  </a:moveTo>
                  <a:lnTo>
                    <a:pt x="5335" y="512"/>
                  </a:lnTo>
                  <a:cubicBezTo>
                    <a:pt x="6002" y="774"/>
                    <a:pt x="6561" y="1215"/>
                    <a:pt x="7002" y="1786"/>
                  </a:cubicBezTo>
                  <a:lnTo>
                    <a:pt x="6228" y="1786"/>
                  </a:lnTo>
                  <a:cubicBezTo>
                    <a:pt x="6133" y="1572"/>
                    <a:pt x="6025" y="1382"/>
                    <a:pt x="5906" y="1191"/>
                  </a:cubicBezTo>
                  <a:cubicBezTo>
                    <a:pt x="5728" y="917"/>
                    <a:pt x="5537" y="691"/>
                    <a:pt x="5335" y="512"/>
                  </a:cubicBezTo>
                  <a:close/>
                  <a:moveTo>
                    <a:pt x="1680" y="2048"/>
                  </a:moveTo>
                  <a:cubicBezTo>
                    <a:pt x="1465" y="2596"/>
                    <a:pt x="1358" y="3215"/>
                    <a:pt x="1346" y="3846"/>
                  </a:cubicBezTo>
                  <a:lnTo>
                    <a:pt x="287" y="3846"/>
                  </a:lnTo>
                  <a:cubicBezTo>
                    <a:pt x="310" y="3191"/>
                    <a:pt x="513" y="2572"/>
                    <a:pt x="834" y="2048"/>
                  </a:cubicBezTo>
                  <a:close/>
                  <a:moveTo>
                    <a:pt x="3870" y="2048"/>
                  </a:moveTo>
                  <a:lnTo>
                    <a:pt x="3870" y="3846"/>
                  </a:lnTo>
                  <a:lnTo>
                    <a:pt x="1620" y="3846"/>
                  </a:lnTo>
                  <a:cubicBezTo>
                    <a:pt x="1644" y="3191"/>
                    <a:pt x="1763" y="2572"/>
                    <a:pt x="1965" y="2048"/>
                  </a:cubicBezTo>
                  <a:close/>
                  <a:moveTo>
                    <a:pt x="6049" y="2048"/>
                  </a:moveTo>
                  <a:cubicBezTo>
                    <a:pt x="6252" y="2584"/>
                    <a:pt x="6371" y="3191"/>
                    <a:pt x="6383" y="3846"/>
                  </a:cubicBezTo>
                  <a:lnTo>
                    <a:pt x="4144" y="3846"/>
                  </a:lnTo>
                  <a:lnTo>
                    <a:pt x="4144" y="2048"/>
                  </a:lnTo>
                  <a:close/>
                  <a:moveTo>
                    <a:pt x="7192" y="2048"/>
                  </a:moveTo>
                  <a:cubicBezTo>
                    <a:pt x="7514" y="2584"/>
                    <a:pt x="7716" y="3191"/>
                    <a:pt x="7740" y="3846"/>
                  </a:cubicBezTo>
                  <a:lnTo>
                    <a:pt x="6668" y="3846"/>
                  </a:lnTo>
                  <a:cubicBezTo>
                    <a:pt x="6656" y="3215"/>
                    <a:pt x="6537" y="2596"/>
                    <a:pt x="6347" y="2048"/>
                  </a:cubicBezTo>
                  <a:close/>
                  <a:moveTo>
                    <a:pt x="4001" y="0"/>
                  </a:moveTo>
                  <a:cubicBezTo>
                    <a:pt x="2930" y="0"/>
                    <a:pt x="1930" y="417"/>
                    <a:pt x="1180" y="1167"/>
                  </a:cubicBezTo>
                  <a:cubicBezTo>
                    <a:pt x="418" y="1929"/>
                    <a:pt x="1" y="2929"/>
                    <a:pt x="1" y="4001"/>
                  </a:cubicBezTo>
                  <a:cubicBezTo>
                    <a:pt x="1" y="4537"/>
                    <a:pt x="108" y="5061"/>
                    <a:pt x="310" y="5537"/>
                  </a:cubicBezTo>
                  <a:cubicBezTo>
                    <a:pt x="337" y="5590"/>
                    <a:pt x="384" y="5617"/>
                    <a:pt x="436" y="5617"/>
                  </a:cubicBezTo>
                  <a:cubicBezTo>
                    <a:pt x="453" y="5617"/>
                    <a:pt x="471" y="5614"/>
                    <a:pt x="489" y="5608"/>
                  </a:cubicBezTo>
                  <a:cubicBezTo>
                    <a:pt x="560" y="5573"/>
                    <a:pt x="596" y="5501"/>
                    <a:pt x="560" y="5430"/>
                  </a:cubicBezTo>
                  <a:cubicBezTo>
                    <a:pt x="382" y="5013"/>
                    <a:pt x="298" y="4584"/>
                    <a:pt x="287" y="4132"/>
                  </a:cubicBezTo>
                  <a:lnTo>
                    <a:pt x="1334" y="4132"/>
                  </a:lnTo>
                  <a:lnTo>
                    <a:pt x="1334" y="4299"/>
                  </a:lnTo>
                  <a:cubicBezTo>
                    <a:pt x="1334" y="4370"/>
                    <a:pt x="1418" y="4430"/>
                    <a:pt x="1489" y="4430"/>
                  </a:cubicBezTo>
                  <a:cubicBezTo>
                    <a:pt x="1561" y="4430"/>
                    <a:pt x="1620" y="4358"/>
                    <a:pt x="1620" y="4287"/>
                  </a:cubicBezTo>
                  <a:lnTo>
                    <a:pt x="1620" y="4132"/>
                  </a:lnTo>
                  <a:lnTo>
                    <a:pt x="3870" y="4132"/>
                  </a:lnTo>
                  <a:lnTo>
                    <a:pt x="3870" y="4299"/>
                  </a:lnTo>
                  <a:cubicBezTo>
                    <a:pt x="3870" y="4370"/>
                    <a:pt x="3930" y="4430"/>
                    <a:pt x="4001" y="4430"/>
                  </a:cubicBezTo>
                  <a:cubicBezTo>
                    <a:pt x="4073" y="4430"/>
                    <a:pt x="4132" y="4370"/>
                    <a:pt x="4132" y="4299"/>
                  </a:cubicBezTo>
                  <a:lnTo>
                    <a:pt x="4132" y="4132"/>
                  </a:lnTo>
                  <a:lnTo>
                    <a:pt x="6383" y="4132"/>
                  </a:lnTo>
                  <a:lnTo>
                    <a:pt x="6383" y="4287"/>
                  </a:lnTo>
                  <a:cubicBezTo>
                    <a:pt x="6383" y="4358"/>
                    <a:pt x="6442" y="4430"/>
                    <a:pt x="6514" y="4430"/>
                  </a:cubicBezTo>
                  <a:cubicBezTo>
                    <a:pt x="6597" y="4430"/>
                    <a:pt x="6656" y="4370"/>
                    <a:pt x="6656" y="4299"/>
                  </a:cubicBezTo>
                  <a:lnTo>
                    <a:pt x="6656" y="4132"/>
                  </a:lnTo>
                  <a:lnTo>
                    <a:pt x="7704" y="4132"/>
                  </a:lnTo>
                  <a:cubicBezTo>
                    <a:pt x="7692" y="4584"/>
                    <a:pt x="7609" y="5013"/>
                    <a:pt x="7430" y="5430"/>
                  </a:cubicBezTo>
                  <a:cubicBezTo>
                    <a:pt x="7395" y="5501"/>
                    <a:pt x="7430" y="5573"/>
                    <a:pt x="7502" y="5608"/>
                  </a:cubicBezTo>
                  <a:cubicBezTo>
                    <a:pt x="7514" y="5608"/>
                    <a:pt x="7526" y="5620"/>
                    <a:pt x="7561" y="5620"/>
                  </a:cubicBezTo>
                  <a:cubicBezTo>
                    <a:pt x="7621" y="5620"/>
                    <a:pt x="7668" y="5596"/>
                    <a:pt x="7692" y="5537"/>
                  </a:cubicBezTo>
                  <a:cubicBezTo>
                    <a:pt x="7907" y="5037"/>
                    <a:pt x="8002" y="4525"/>
                    <a:pt x="8002" y="4001"/>
                  </a:cubicBezTo>
                  <a:cubicBezTo>
                    <a:pt x="8014" y="2929"/>
                    <a:pt x="7597" y="1917"/>
                    <a:pt x="6835" y="1167"/>
                  </a:cubicBezTo>
                  <a:cubicBezTo>
                    <a:pt x="6073" y="417"/>
                    <a:pt x="5073" y="0"/>
                    <a:pt x="4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32"/>
          <p:cNvGrpSpPr/>
          <p:nvPr/>
        </p:nvGrpSpPr>
        <p:grpSpPr>
          <a:xfrm>
            <a:off x="4136731" y="3569346"/>
            <a:ext cx="354363" cy="354395"/>
            <a:chOff x="3712952" y="1970604"/>
            <a:chExt cx="354363" cy="354395"/>
          </a:xfrm>
        </p:grpSpPr>
        <p:sp>
          <p:nvSpPr>
            <p:cNvPr id="806" name="Google Shape;806;p32"/>
            <p:cNvSpPr/>
            <p:nvPr/>
          </p:nvSpPr>
          <p:spPr>
            <a:xfrm>
              <a:off x="3868314" y="2281360"/>
              <a:ext cx="43639" cy="43639"/>
            </a:xfrm>
            <a:custGeom>
              <a:rect b="b" l="l" r="r" t="t"/>
              <a:pathLst>
                <a:path extrusionOk="0" h="1371" w="1371">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2"/>
            <p:cNvSpPr/>
            <p:nvPr/>
          </p:nvSpPr>
          <p:spPr>
            <a:xfrm>
              <a:off x="3940346" y="2120300"/>
              <a:ext cx="54970" cy="55002"/>
            </a:xfrm>
            <a:custGeom>
              <a:rect b="b" l="l" r="r" t="t"/>
              <a:pathLst>
                <a:path extrusionOk="0" h="1728" w="1727">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2"/>
            <p:cNvSpPr/>
            <p:nvPr/>
          </p:nvSpPr>
          <p:spPr>
            <a:xfrm>
              <a:off x="3784952" y="2120300"/>
              <a:ext cx="54970" cy="55002"/>
            </a:xfrm>
            <a:custGeom>
              <a:rect b="b" l="l" r="r" t="t"/>
              <a:pathLst>
                <a:path extrusionOk="0" h="1728" w="1727">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2"/>
            <p:cNvSpPr/>
            <p:nvPr/>
          </p:nvSpPr>
          <p:spPr>
            <a:xfrm>
              <a:off x="3712952" y="2281360"/>
              <a:ext cx="44371" cy="43639"/>
            </a:xfrm>
            <a:custGeom>
              <a:rect b="b" l="l" r="r" t="t"/>
              <a:pathLst>
                <a:path extrusionOk="0" h="1371" w="1394">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2"/>
            <p:cNvSpPr/>
            <p:nvPr/>
          </p:nvSpPr>
          <p:spPr>
            <a:xfrm>
              <a:off x="4023708" y="2281360"/>
              <a:ext cx="43607" cy="43639"/>
            </a:xfrm>
            <a:custGeom>
              <a:rect b="b" l="l" r="r" t="t"/>
              <a:pathLst>
                <a:path extrusionOk="0" h="1371" w="137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2"/>
            <p:cNvSpPr/>
            <p:nvPr/>
          </p:nvSpPr>
          <p:spPr>
            <a:xfrm>
              <a:off x="3852049" y="1970604"/>
              <a:ext cx="76583" cy="76965"/>
            </a:xfrm>
            <a:custGeom>
              <a:rect b="b" l="l" r="r" t="t"/>
              <a:pathLst>
                <a:path extrusionOk="0" h="2418" w="2406">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2"/>
            <p:cNvSpPr/>
            <p:nvPr/>
          </p:nvSpPr>
          <p:spPr>
            <a:xfrm>
              <a:off x="3746310" y="2187016"/>
              <a:ext cx="132667" cy="88710"/>
            </a:xfrm>
            <a:custGeom>
              <a:rect b="b" l="l" r="r" t="t"/>
              <a:pathLst>
                <a:path extrusionOk="0" h="2787" w="4168">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2"/>
            <p:cNvSpPr/>
            <p:nvPr/>
          </p:nvSpPr>
          <p:spPr>
            <a:xfrm>
              <a:off x="3831583" y="2059664"/>
              <a:ext cx="117485" cy="54748"/>
            </a:xfrm>
            <a:custGeom>
              <a:rect b="b" l="l" r="r" t="t"/>
              <a:pathLst>
                <a:path extrusionOk="0" h="1720" w="3691">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2"/>
            <p:cNvSpPr/>
            <p:nvPr/>
          </p:nvSpPr>
          <p:spPr>
            <a:xfrm>
              <a:off x="3901672" y="2187016"/>
              <a:ext cx="132285" cy="88997"/>
            </a:xfrm>
            <a:custGeom>
              <a:rect b="b" l="l" r="r" t="t"/>
              <a:pathLst>
                <a:path extrusionOk="0" h="2796" w="4156">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 name="Google Shape;815;p32"/>
          <p:cNvGrpSpPr/>
          <p:nvPr/>
        </p:nvGrpSpPr>
        <p:grpSpPr>
          <a:xfrm>
            <a:off x="3952981" y="2284003"/>
            <a:ext cx="211892" cy="339594"/>
            <a:chOff x="3316159" y="1515085"/>
            <a:chExt cx="211892" cy="339594"/>
          </a:xfrm>
        </p:grpSpPr>
        <p:sp>
          <p:nvSpPr>
            <p:cNvPr id="816" name="Google Shape;816;p32"/>
            <p:cNvSpPr/>
            <p:nvPr/>
          </p:nvSpPr>
          <p:spPr>
            <a:xfrm>
              <a:off x="3358621" y="1823199"/>
              <a:ext cx="15183" cy="9485"/>
            </a:xfrm>
            <a:custGeom>
              <a:rect b="b" l="l" r="r" t="t"/>
              <a:pathLst>
                <a:path extrusionOk="0" h="298" w="477">
                  <a:moveTo>
                    <a:pt x="155" y="0"/>
                  </a:moveTo>
                  <a:cubicBezTo>
                    <a:pt x="60" y="0"/>
                    <a:pt x="0" y="84"/>
                    <a:pt x="0" y="155"/>
                  </a:cubicBezTo>
                  <a:cubicBezTo>
                    <a:pt x="0" y="238"/>
                    <a:pt x="83" y="298"/>
                    <a:pt x="155" y="298"/>
                  </a:cubicBezTo>
                  <a:lnTo>
                    <a:pt x="322" y="298"/>
                  </a:lnTo>
                  <a:cubicBezTo>
                    <a:pt x="405" y="298"/>
                    <a:pt x="464" y="226"/>
                    <a:pt x="464" y="155"/>
                  </a:cubicBezTo>
                  <a:cubicBezTo>
                    <a:pt x="476" y="84"/>
                    <a:pt x="405" y="0"/>
                    <a:pt x="3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2"/>
            <p:cNvSpPr/>
            <p:nvPr/>
          </p:nvSpPr>
          <p:spPr>
            <a:xfrm>
              <a:off x="3427946" y="1823199"/>
              <a:ext cx="15215" cy="9485"/>
            </a:xfrm>
            <a:custGeom>
              <a:rect b="b" l="l" r="r" t="t"/>
              <a:pathLst>
                <a:path extrusionOk="0" h="298" w="478">
                  <a:moveTo>
                    <a:pt x="144" y="0"/>
                  </a:moveTo>
                  <a:cubicBezTo>
                    <a:pt x="60" y="0"/>
                    <a:pt x="1" y="84"/>
                    <a:pt x="1" y="155"/>
                  </a:cubicBezTo>
                  <a:cubicBezTo>
                    <a:pt x="1" y="238"/>
                    <a:pt x="72" y="298"/>
                    <a:pt x="144" y="298"/>
                  </a:cubicBezTo>
                  <a:lnTo>
                    <a:pt x="310" y="298"/>
                  </a:lnTo>
                  <a:cubicBezTo>
                    <a:pt x="406" y="298"/>
                    <a:pt x="465" y="226"/>
                    <a:pt x="465" y="155"/>
                  </a:cubicBezTo>
                  <a:cubicBezTo>
                    <a:pt x="477" y="84"/>
                    <a:pt x="406"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2"/>
            <p:cNvSpPr/>
            <p:nvPr/>
          </p:nvSpPr>
          <p:spPr>
            <a:xfrm>
              <a:off x="3385135" y="1823199"/>
              <a:ext cx="31480" cy="9485"/>
            </a:xfrm>
            <a:custGeom>
              <a:rect b="b" l="l" r="r" t="t"/>
              <a:pathLst>
                <a:path extrusionOk="0" h="298" w="989">
                  <a:moveTo>
                    <a:pt x="155" y="0"/>
                  </a:moveTo>
                  <a:cubicBezTo>
                    <a:pt x="60" y="0"/>
                    <a:pt x="1" y="84"/>
                    <a:pt x="1" y="155"/>
                  </a:cubicBezTo>
                  <a:cubicBezTo>
                    <a:pt x="1" y="238"/>
                    <a:pt x="84" y="298"/>
                    <a:pt x="155" y="298"/>
                  </a:cubicBezTo>
                  <a:lnTo>
                    <a:pt x="822" y="298"/>
                  </a:lnTo>
                  <a:cubicBezTo>
                    <a:pt x="917" y="298"/>
                    <a:pt x="977" y="226"/>
                    <a:pt x="977" y="155"/>
                  </a:cubicBezTo>
                  <a:cubicBezTo>
                    <a:pt x="989" y="84"/>
                    <a:pt x="917"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32"/>
            <p:cNvGrpSpPr/>
            <p:nvPr/>
          </p:nvGrpSpPr>
          <p:grpSpPr>
            <a:xfrm>
              <a:off x="3316159" y="1515085"/>
              <a:ext cx="211892" cy="339594"/>
              <a:chOff x="3316159" y="1515085"/>
              <a:chExt cx="211892" cy="339594"/>
            </a:xfrm>
          </p:grpSpPr>
          <p:sp>
            <p:nvSpPr>
              <p:cNvPr id="820" name="Google Shape;820;p32"/>
              <p:cNvSpPr/>
              <p:nvPr/>
            </p:nvSpPr>
            <p:spPr>
              <a:xfrm>
                <a:off x="3316159" y="1557514"/>
                <a:ext cx="169049" cy="297165"/>
              </a:xfrm>
              <a:custGeom>
                <a:rect b="b" l="l" r="r" t="t"/>
                <a:pathLst>
                  <a:path extrusionOk="0" h="9336" w="5311">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2"/>
              <p:cNvSpPr/>
              <p:nvPr/>
            </p:nvSpPr>
            <p:spPr>
              <a:xfrm>
                <a:off x="3337772" y="1610161"/>
                <a:ext cx="132667" cy="127415"/>
              </a:xfrm>
              <a:custGeom>
                <a:rect b="b" l="l" r="r" t="t"/>
                <a:pathLst>
                  <a:path extrusionOk="0" h="4003" w="4168">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2"/>
              <p:cNvSpPr/>
              <p:nvPr/>
            </p:nvSpPr>
            <p:spPr>
              <a:xfrm>
                <a:off x="3343056" y="1749290"/>
                <a:ext cx="41729" cy="41729"/>
              </a:xfrm>
              <a:custGeom>
                <a:rect b="b" l="l" r="r" t="t"/>
                <a:pathLst>
                  <a:path extrusionOk="0" h="1311" w="1311">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2"/>
              <p:cNvSpPr/>
              <p:nvPr/>
            </p:nvSpPr>
            <p:spPr>
              <a:xfrm>
                <a:off x="3417347" y="1749290"/>
                <a:ext cx="41729" cy="41729"/>
              </a:xfrm>
              <a:custGeom>
                <a:rect b="b" l="l" r="r" t="t"/>
                <a:pathLst>
                  <a:path extrusionOk="0" h="1311" w="1311">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2"/>
              <p:cNvSpPr/>
              <p:nvPr/>
            </p:nvSpPr>
            <p:spPr>
              <a:xfrm>
                <a:off x="3464710" y="1536315"/>
                <a:ext cx="41729" cy="41315"/>
              </a:xfrm>
              <a:custGeom>
                <a:rect b="b" l="l" r="r" t="t"/>
                <a:pathLst>
                  <a:path extrusionOk="0" h="1298" w="1311">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2"/>
              <p:cNvSpPr/>
              <p:nvPr/>
            </p:nvSpPr>
            <p:spPr>
              <a:xfrm>
                <a:off x="3464710" y="1515085"/>
                <a:ext cx="63342" cy="62546"/>
              </a:xfrm>
              <a:custGeom>
                <a:rect b="b" l="l" r="r" t="t"/>
                <a:pathLst>
                  <a:path extrusionOk="0" h="1965" w="199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6" name="Google Shape;826;p32"/>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CONNECTIVITY</a:t>
            </a:r>
            <a:endParaRPr b="1" sz="2400">
              <a:solidFill>
                <a:schemeClr val="lt2"/>
              </a:solidFill>
              <a:latin typeface="Rajdhani"/>
              <a:ea typeface="Rajdhani"/>
              <a:cs typeface="Rajdhani"/>
              <a:sym typeface="Rajdhani"/>
            </a:endParaRPr>
          </a:p>
        </p:txBody>
      </p:sp>
      <p:grpSp>
        <p:nvGrpSpPr>
          <p:cNvPr id="827" name="Google Shape;827;p32"/>
          <p:cNvGrpSpPr/>
          <p:nvPr/>
        </p:nvGrpSpPr>
        <p:grpSpPr>
          <a:xfrm>
            <a:off x="713225" y="3511645"/>
            <a:ext cx="2210100" cy="739636"/>
            <a:chOff x="713225" y="3511645"/>
            <a:chExt cx="2210100" cy="739636"/>
          </a:xfrm>
        </p:grpSpPr>
        <p:sp>
          <p:nvSpPr>
            <p:cNvPr id="828" name="Google Shape;828;p32"/>
            <p:cNvSpPr txBox="1"/>
            <p:nvPr/>
          </p:nvSpPr>
          <p:spPr>
            <a:xfrm>
              <a:off x="713225" y="3511645"/>
              <a:ext cx="22101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829" name="Google Shape;829;p32"/>
            <p:cNvSpPr txBox="1"/>
            <p:nvPr/>
          </p:nvSpPr>
          <p:spPr>
            <a:xfrm>
              <a:off x="713225" y="3766781"/>
              <a:ext cx="2210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Saturn is not the only planet with rings</a:t>
              </a:r>
              <a:endParaRPr>
                <a:solidFill>
                  <a:schemeClr val="lt2"/>
                </a:solidFill>
                <a:latin typeface="Fira Sans Condensed"/>
                <a:ea typeface="Fira Sans Condensed"/>
                <a:cs typeface="Fira Sans Condensed"/>
                <a:sym typeface="Fira Sans Condensed"/>
              </a:endParaRPr>
            </a:p>
          </p:txBody>
        </p:sp>
      </p:grpSp>
      <p:grpSp>
        <p:nvGrpSpPr>
          <p:cNvPr id="830" name="Google Shape;830;p32"/>
          <p:cNvGrpSpPr/>
          <p:nvPr/>
        </p:nvGrpSpPr>
        <p:grpSpPr>
          <a:xfrm>
            <a:off x="713225" y="1827295"/>
            <a:ext cx="2210100" cy="739636"/>
            <a:chOff x="6227650" y="1827295"/>
            <a:chExt cx="2210100" cy="739636"/>
          </a:xfrm>
        </p:grpSpPr>
        <p:sp>
          <p:nvSpPr>
            <p:cNvPr id="831" name="Google Shape;831;p32"/>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832" name="Google Shape;832;p32"/>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sp>
        <p:nvSpPr>
          <p:cNvPr id="833" name="Google Shape;833;p32"/>
          <p:cNvSpPr txBox="1"/>
          <p:nvPr/>
        </p:nvSpPr>
        <p:spPr>
          <a:xfrm>
            <a:off x="3693228" y="1826813"/>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grpSp>
        <p:nvGrpSpPr>
          <p:cNvPr id="834" name="Google Shape;834;p32"/>
          <p:cNvGrpSpPr/>
          <p:nvPr/>
        </p:nvGrpSpPr>
        <p:grpSpPr>
          <a:xfrm>
            <a:off x="6213989" y="3511645"/>
            <a:ext cx="2210100" cy="739636"/>
            <a:chOff x="6178314" y="2669470"/>
            <a:chExt cx="2210100" cy="739636"/>
          </a:xfrm>
        </p:grpSpPr>
        <p:sp>
          <p:nvSpPr>
            <p:cNvPr id="835" name="Google Shape;835;p32"/>
            <p:cNvSpPr txBox="1"/>
            <p:nvPr/>
          </p:nvSpPr>
          <p:spPr>
            <a:xfrm>
              <a:off x="6178314" y="2669470"/>
              <a:ext cx="2210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836" name="Google Shape;836;p32"/>
            <p:cNvSpPr txBox="1"/>
            <p:nvPr/>
          </p:nvSpPr>
          <p:spPr>
            <a:xfrm>
              <a:off x="6178314" y="2924606"/>
              <a:ext cx="22101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sp>
        <p:nvSpPr>
          <p:cNvPr id="837" name="Google Shape;837;p32"/>
          <p:cNvSpPr txBox="1"/>
          <p:nvPr/>
        </p:nvSpPr>
        <p:spPr>
          <a:xfrm>
            <a:off x="3948213" y="3112144"/>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cxnSp>
        <p:nvCxnSpPr>
          <p:cNvPr id="838" name="Google Shape;838;p32"/>
          <p:cNvCxnSpPr>
            <a:stCxn id="831" idx="3"/>
            <a:endCxn id="798" idx="2"/>
          </p:cNvCxnSpPr>
          <p:nvPr/>
        </p:nvCxnSpPr>
        <p:spPr>
          <a:xfrm>
            <a:off x="2923325" y="2055895"/>
            <a:ext cx="552000" cy="169200"/>
          </a:xfrm>
          <a:prstGeom prst="bentConnector3">
            <a:avLst>
              <a:gd fmla="val 50009" name="adj1"/>
            </a:avLst>
          </a:prstGeom>
          <a:noFill/>
          <a:ln cap="flat" cmpd="sng" w="19050">
            <a:solidFill>
              <a:schemeClr val="lt2"/>
            </a:solidFill>
            <a:prstDash val="solid"/>
            <a:round/>
            <a:headEnd len="med" w="med" type="oval"/>
            <a:tailEnd len="med" w="med" type="oval"/>
          </a:ln>
        </p:spPr>
      </p:cxnSp>
      <p:cxnSp>
        <p:nvCxnSpPr>
          <p:cNvPr id="839" name="Google Shape;839;p32"/>
          <p:cNvCxnSpPr>
            <a:stCxn id="828" idx="3"/>
            <a:endCxn id="795" idx="2"/>
          </p:cNvCxnSpPr>
          <p:nvPr/>
        </p:nvCxnSpPr>
        <p:spPr>
          <a:xfrm flipH="1" rot="10800000">
            <a:off x="2923325" y="3517945"/>
            <a:ext cx="552000" cy="222300"/>
          </a:xfrm>
          <a:prstGeom prst="bentConnector3">
            <a:avLst>
              <a:gd fmla="val 50008" name="adj1"/>
            </a:avLst>
          </a:prstGeom>
          <a:noFill/>
          <a:ln cap="flat" cmpd="sng" w="19050">
            <a:solidFill>
              <a:schemeClr val="lt2"/>
            </a:solidFill>
            <a:prstDash val="solid"/>
            <a:round/>
            <a:headEnd len="med" w="med" type="oval"/>
            <a:tailEnd len="med" w="med" type="oval"/>
          </a:ln>
        </p:spPr>
      </p:cxnSp>
      <p:cxnSp>
        <p:nvCxnSpPr>
          <p:cNvPr id="840" name="Google Shape;840;p32"/>
          <p:cNvCxnSpPr>
            <a:stCxn id="796" idx="6"/>
            <a:endCxn id="835" idx="0"/>
          </p:cNvCxnSpPr>
          <p:nvPr/>
        </p:nvCxnSpPr>
        <p:spPr>
          <a:xfrm>
            <a:off x="6454478" y="2744076"/>
            <a:ext cx="864600" cy="767700"/>
          </a:xfrm>
          <a:prstGeom prst="bentConnector2">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33"/>
          <p:cNvSpPr/>
          <p:nvPr/>
        </p:nvSpPr>
        <p:spPr>
          <a:xfrm>
            <a:off x="921805" y="1789730"/>
            <a:ext cx="1117800" cy="1117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3"/>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847" name="Google Shape;847;p33"/>
          <p:cNvSpPr txBox="1"/>
          <p:nvPr/>
        </p:nvSpPr>
        <p:spPr>
          <a:xfrm>
            <a:off x="2844250" y="1178275"/>
            <a:ext cx="3512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INTERNET CONSUMPTION</a:t>
            </a:r>
            <a:endParaRPr b="1" sz="2400">
              <a:solidFill>
                <a:schemeClr val="lt2"/>
              </a:solidFill>
              <a:latin typeface="Rajdhani"/>
              <a:ea typeface="Rajdhani"/>
              <a:cs typeface="Rajdhani"/>
              <a:sym typeface="Rajdhani"/>
            </a:endParaRPr>
          </a:p>
        </p:txBody>
      </p:sp>
      <p:grpSp>
        <p:nvGrpSpPr>
          <p:cNvPr id="848" name="Google Shape;848;p33"/>
          <p:cNvGrpSpPr/>
          <p:nvPr/>
        </p:nvGrpSpPr>
        <p:grpSpPr>
          <a:xfrm>
            <a:off x="2323538" y="1978820"/>
            <a:ext cx="2210100" cy="739636"/>
            <a:chOff x="6227650" y="1827295"/>
            <a:chExt cx="2210100" cy="739636"/>
          </a:xfrm>
        </p:grpSpPr>
        <p:sp>
          <p:nvSpPr>
            <p:cNvPr id="849" name="Google Shape;849;p33"/>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850" name="Google Shape;850;p33"/>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farthest planet from the Sun</a:t>
              </a:r>
              <a:endParaRPr>
                <a:solidFill>
                  <a:schemeClr val="lt2"/>
                </a:solidFill>
                <a:latin typeface="Fira Sans Condensed"/>
                <a:ea typeface="Fira Sans Condensed"/>
                <a:cs typeface="Fira Sans Condensed"/>
                <a:sym typeface="Fira Sans Condensed"/>
              </a:endParaRPr>
            </a:p>
          </p:txBody>
        </p:sp>
      </p:grpSp>
      <p:grpSp>
        <p:nvGrpSpPr>
          <p:cNvPr id="851" name="Google Shape;851;p33"/>
          <p:cNvGrpSpPr/>
          <p:nvPr/>
        </p:nvGrpSpPr>
        <p:grpSpPr>
          <a:xfrm>
            <a:off x="2323538" y="3445295"/>
            <a:ext cx="2210100" cy="739636"/>
            <a:chOff x="6227650" y="1827295"/>
            <a:chExt cx="2210100" cy="739636"/>
          </a:xfrm>
        </p:grpSpPr>
        <p:sp>
          <p:nvSpPr>
            <p:cNvPr id="852" name="Google Shape;852;p33"/>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853" name="Google Shape;853;p33"/>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854" name="Google Shape;854;p33"/>
          <p:cNvGrpSpPr/>
          <p:nvPr/>
        </p:nvGrpSpPr>
        <p:grpSpPr>
          <a:xfrm>
            <a:off x="6220663" y="1978820"/>
            <a:ext cx="2210100" cy="739636"/>
            <a:chOff x="6227650" y="1827295"/>
            <a:chExt cx="2210100" cy="739636"/>
          </a:xfrm>
        </p:grpSpPr>
        <p:sp>
          <p:nvSpPr>
            <p:cNvPr id="855" name="Google Shape;855;p33"/>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856" name="Google Shape;856;p33"/>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857" name="Google Shape;857;p33"/>
          <p:cNvGrpSpPr/>
          <p:nvPr/>
        </p:nvGrpSpPr>
        <p:grpSpPr>
          <a:xfrm>
            <a:off x="6220663" y="3445295"/>
            <a:ext cx="2210100" cy="739636"/>
            <a:chOff x="6227650" y="1827295"/>
            <a:chExt cx="2210100" cy="739636"/>
          </a:xfrm>
        </p:grpSpPr>
        <p:sp>
          <p:nvSpPr>
            <p:cNvPr id="858" name="Google Shape;858;p33"/>
            <p:cNvSpPr txBox="1"/>
            <p:nvPr/>
          </p:nvSpPr>
          <p:spPr>
            <a:xfrm>
              <a:off x="6227650" y="1827295"/>
              <a:ext cx="22101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859" name="Google Shape;859;p33"/>
            <p:cNvSpPr txBox="1"/>
            <p:nvPr/>
          </p:nvSpPr>
          <p:spPr>
            <a:xfrm>
              <a:off x="6227650" y="2082431"/>
              <a:ext cx="22101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grpSp>
        <p:nvGrpSpPr>
          <p:cNvPr id="860" name="Google Shape;860;p33"/>
          <p:cNvGrpSpPr/>
          <p:nvPr/>
        </p:nvGrpSpPr>
        <p:grpSpPr>
          <a:xfrm rot="10800000">
            <a:off x="996349" y="1865990"/>
            <a:ext cx="968415" cy="965268"/>
            <a:chOff x="6039282" y="1042577"/>
            <a:chExt cx="734315" cy="731929"/>
          </a:xfrm>
        </p:grpSpPr>
        <p:sp>
          <p:nvSpPr>
            <p:cNvPr id="861" name="Google Shape;861;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 name="Google Shape;882;p33"/>
          <p:cNvSpPr/>
          <p:nvPr/>
        </p:nvSpPr>
        <p:spPr>
          <a:xfrm>
            <a:off x="921423" y="3256205"/>
            <a:ext cx="1117800" cy="1117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33"/>
          <p:cNvGrpSpPr/>
          <p:nvPr/>
        </p:nvGrpSpPr>
        <p:grpSpPr>
          <a:xfrm rot="10800000">
            <a:off x="995967" y="3332465"/>
            <a:ext cx="968415" cy="965268"/>
            <a:chOff x="6039282" y="1042577"/>
            <a:chExt cx="734315" cy="731929"/>
          </a:xfrm>
        </p:grpSpPr>
        <p:sp>
          <p:nvSpPr>
            <p:cNvPr id="884" name="Google Shape;884;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5" name="Google Shape;905;p33"/>
          <p:cNvSpPr/>
          <p:nvPr/>
        </p:nvSpPr>
        <p:spPr>
          <a:xfrm>
            <a:off x="4818971" y="1789750"/>
            <a:ext cx="1117800" cy="1117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6" name="Google Shape;906;p33"/>
          <p:cNvGrpSpPr/>
          <p:nvPr/>
        </p:nvGrpSpPr>
        <p:grpSpPr>
          <a:xfrm rot="10800000">
            <a:off x="4893870" y="1866101"/>
            <a:ext cx="968342" cy="965195"/>
            <a:chOff x="6039282" y="1042577"/>
            <a:chExt cx="734315" cy="731929"/>
          </a:xfrm>
        </p:grpSpPr>
        <p:sp>
          <p:nvSpPr>
            <p:cNvPr id="907" name="Google Shape;907;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33"/>
          <p:cNvSpPr/>
          <p:nvPr/>
        </p:nvSpPr>
        <p:spPr>
          <a:xfrm>
            <a:off x="4819333" y="3256205"/>
            <a:ext cx="1117800" cy="11178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 name="Google Shape;929;p33"/>
          <p:cNvGrpSpPr/>
          <p:nvPr/>
        </p:nvGrpSpPr>
        <p:grpSpPr>
          <a:xfrm rot="10800000">
            <a:off x="4893877" y="3332465"/>
            <a:ext cx="968415" cy="965268"/>
            <a:chOff x="6039282" y="1042577"/>
            <a:chExt cx="734315" cy="731929"/>
          </a:xfrm>
        </p:grpSpPr>
        <p:sp>
          <p:nvSpPr>
            <p:cNvPr id="930" name="Google Shape;930;p3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1" name="Google Shape;951;p33"/>
          <p:cNvSpPr txBox="1"/>
          <p:nvPr/>
        </p:nvSpPr>
        <p:spPr>
          <a:xfrm>
            <a:off x="1114592" y="2120038"/>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
        <p:nvSpPr>
          <p:cNvPr id="952" name="Google Shape;952;p33"/>
          <p:cNvSpPr txBox="1"/>
          <p:nvPr/>
        </p:nvSpPr>
        <p:spPr>
          <a:xfrm>
            <a:off x="1114167" y="3586513"/>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50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
        <p:nvSpPr>
          <p:cNvPr id="953" name="Google Shape;953;p33"/>
          <p:cNvSpPr txBox="1"/>
          <p:nvPr/>
        </p:nvSpPr>
        <p:spPr>
          <a:xfrm>
            <a:off x="5011292" y="2120038"/>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25%</a:t>
            </a:r>
            <a:endParaRPr b="1" sz="2400">
              <a:solidFill>
                <a:schemeClr val="lt2"/>
              </a:solidFill>
              <a:latin typeface="Rajdhani"/>
              <a:ea typeface="Rajdhani"/>
              <a:cs typeface="Rajdhani"/>
              <a:sym typeface="Rajdhani"/>
            </a:endParaRPr>
          </a:p>
        </p:txBody>
      </p:sp>
      <p:sp>
        <p:nvSpPr>
          <p:cNvPr id="954" name="Google Shape;954;p33"/>
          <p:cNvSpPr txBox="1"/>
          <p:nvPr/>
        </p:nvSpPr>
        <p:spPr>
          <a:xfrm>
            <a:off x="5011717" y="3586513"/>
            <a:ext cx="731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75</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
        <p:nvSpPr>
          <p:cNvPr id="955" name="Google Shape;955;p33"/>
          <p:cNvSpPr/>
          <p:nvPr/>
        </p:nvSpPr>
        <p:spPr>
          <a:xfrm>
            <a:off x="4685949" y="1651313"/>
            <a:ext cx="1394700" cy="1394700"/>
          </a:xfrm>
          <a:prstGeom prst="blockArc">
            <a:avLst>
              <a:gd fmla="val 16194309" name="adj1"/>
              <a:gd fmla="val 16375" name="adj2"/>
              <a:gd fmla="val 9764"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3"/>
          <p:cNvSpPr/>
          <p:nvPr/>
        </p:nvSpPr>
        <p:spPr>
          <a:xfrm>
            <a:off x="4685913" y="3117763"/>
            <a:ext cx="1394700" cy="1394700"/>
          </a:xfrm>
          <a:prstGeom prst="blockArc">
            <a:avLst>
              <a:gd fmla="val 16194340" name="adj1"/>
              <a:gd fmla="val 10277597" name="adj2"/>
              <a:gd fmla="val 9776"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3"/>
          <p:cNvSpPr/>
          <p:nvPr/>
        </p:nvSpPr>
        <p:spPr>
          <a:xfrm>
            <a:off x="783363" y="1643563"/>
            <a:ext cx="1394700" cy="1394700"/>
          </a:xfrm>
          <a:prstGeom prst="blockArc">
            <a:avLst>
              <a:gd fmla="val 16196372" name="adj1"/>
              <a:gd fmla="val 17549245" name="adj2"/>
              <a:gd fmla="val 11099"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3"/>
          <p:cNvSpPr/>
          <p:nvPr/>
        </p:nvSpPr>
        <p:spPr>
          <a:xfrm>
            <a:off x="783374" y="3117763"/>
            <a:ext cx="1394700" cy="1394700"/>
          </a:xfrm>
          <a:prstGeom prst="blockArc">
            <a:avLst>
              <a:gd fmla="val 16160265" name="adj1"/>
              <a:gd fmla="val 5399071" name="adj2"/>
              <a:gd fmla="val 10086"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 name="Shape 63"/>
        <p:cNvGrpSpPr/>
        <p:nvPr/>
      </p:nvGrpSpPr>
      <p:grpSpPr>
        <a:xfrm>
          <a:off x="0" y="0"/>
          <a:ext cx="0" cy="0"/>
          <a:chOff x="0" y="0"/>
          <a:chExt cx="0" cy="0"/>
        </a:xfrm>
      </p:grpSpPr>
      <p:sp>
        <p:nvSpPr>
          <p:cNvPr id="64" name="Google Shape;64;p1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AI TECH AGENCY INFOGRAPHICS</a:t>
            </a:r>
            <a:endParaRPr sz="3000"/>
          </a:p>
        </p:txBody>
      </p:sp>
      <p:sp>
        <p:nvSpPr>
          <p:cNvPr id="65" name="Google Shape;65;p16"/>
          <p:cNvSpPr txBox="1"/>
          <p:nvPr>
            <p:ph idx="1" type="body"/>
          </p:nvPr>
        </p:nvSpPr>
        <p:spPr>
          <a:xfrm>
            <a:off x="1115100" y="1152475"/>
            <a:ext cx="6913800" cy="345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rPr>
              <a:t>This template contains an assortment of complementary infographic resources for the </a:t>
            </a:r>
            <a:r>
              <a:rPr b="1" lang="en">
                <a:solidFill>
                  <a:schemeClr val="lt2"/>
                </a:solidFill>
                <a:uFill>
                  <a:noFill/>
                </a:uFill>
                <a:hlinkClick r:id="rId4">
                  <a:extLst>
                    <a:ext uri="{A12FA001-AC4F-418D-AE19-62706E023703}">
                      <ahyp:hlinkClr val="tx"/>
                    </a:ext>
                  </a:extLst>
                </a:hlinkClick>
              </a:rPr>
              <a:t>AI Tech Agency</a:t>
            </a:r>
            <a:r>
              <a:rPr lang="en">
                <a:solidFill>
                  <a:schemeClr val="hlink"/>
                </a:solidFill>
                <a:uFill>
                  <a:noFill/>
                </a:uFill>
                <a:hlinkClick r:id="rId5"/>
              </a:rPr>
              <a:t> </a:t>
            </a:r>
            <a:r>
              <a:rPr lang="en">
                <a:solidFill>
                  <a:schemeClr val="lt2"/>
                </a:solidFill>
              </a:rPr>
              <a:t>presentation</a:t>
            </a:r>
            <a:endParaRPr>
              <a:solidFill>
                <a:schemeClr val="lt2"/>
              </a:solidFill>
            </a:endParaRPr>
          </a:p>
          <a:p>
            <a:pPr indent="-317500" lvl="0" marL="457200" rtl="0" algn="l">
              <a:spcBef>
                <a:spcPts val="1000"/>
              </a:spcBef>
              <a:spcAft>
                <a:spcPts val="0"/>
              </a:spcAft>
              <a:buClr>
                <a:schemeClr val="lt2"/>
              </a:buClr>
              <a:buSzPts val="1400"/>
              <a:buFont typeface="Fira Sans Condensed"/>
              <a:buChar char="●"/>
            </a:pPr>
            <a:r>
              <a:rPr lang="en">
                <a:solidFill>
                  <a:schemeClr val="lt2"/>
                </a:solidFill>
              </a:rPr>
              <a:t>These infographics are adapted to the style of the aforementioned presentation, so you can insert them easily and have them completely integrated at once. You just need to do the following:</a:t>
            </a:r>
            <a:endParaRPr>
              <a:solidFill>
                <a:schemeClr val="lt2"/>
              </a:solidFill>
            </a:endParaRPr>
          </a:p>
          <a:p>
            <a:pPr indent="-317500" lvl="1" marL="914400" rtl="0" algn="l">
              <a:spcBef>
                <a:spcPts val="1000"/>
              </a:spcBef>
              <a:spcAft>
                <a:spcPts val="0"/>
              </a:spcAft>
              <a:buClr>
                <a:schemeClr val="lt2"/>
              </a:buClr>
              <a:buSzPts val="1400"/>
              <a:buFont typeface="Fira Sans Condensed"/>
              <a:buChar char="○"/>
            </a:pPr>
            <a:r>
              <a:rPr lang="en"/>
              <a:t>Select the element that you want to copy</a:t>
            </a:r>
            <a:endParaRPr/>
          </a:p>
          <a:p>
            <a:pPr indent="-317500" lvl="1" marL="914400" rtl="0" algn="l">
              <a:spcBef>
                <a:spcPts val="0"/>
              </a:spcBef>
              <a:spcAft>
                <a:spcPts val="0"/>
              </a:spcAft>
              <a:buClr>
                <a:schemeClr val="lt2"/>
              </a:buClr>
              <a:buSzPts val="1400"/>
              <a:buFont typeface="Fira Sans Condensed"/>
              <a:buChar char="○"/>
            </a:pPr>
            <a:r>
              <a:rPr lang="en"/>
              <a:t>Right-click and choose “Copy”</a:t>
            </a:r>
            <a:endParaRPr/>
          </a:p>
          <a:p>
            <a:pPr indent="-317500" lvl="1" marL="914400" rtl="0" algn="l">
              <a:spcBef>
                <a:spcPts val="0"/>
              </a:spcBef>
              <a:spcAft>
                <a:spcPts val="0"/>
              </a:spcAft>
              <a:buClr>
                <a:schemeClr val="lt2"/>
              </a:buClr>
              <a:buSzPts val="1400"/>
              <a:buFont typeface="Fira Sans Condensed"/>
              <a:buChar char="○"/>
            </a:pPr>
            <a:r>
              <a:rPr lang="en"/>
              <a:t>Go to the slide where you want the element to appear</a:t>
            </a:r>
            <a:endParaRPr/>
          </a:p>
          <a:p>
            <a:pPr indent="-317500" lvl="0" marL="457200" rtl="0" algn="l">
              <a:spcBef>
                <a:spcPts val="1000"/>
              </a:spcBef>
              <a:spcAft>
                <a:spcPts val="0"/>
              </a:spcAft>
              <a:buClr>
                <a:schemeClr val="lt2"/>
              </a:buClr>
              <a:buSzPts val="1400"/>
              <a:buFont typeface="Fira Sans Condensed"/>
              <a:buChar char="●"/>
            </a:pPr>
            <a:r>
              <a:rPr lang="en">
                <a:solidFill>
                  <a:schemeClr val="lt2"/>
                </a:solidFill>
              </a:rPr>
              <a:t>Right-click and choose “Paste”</a:t>
            </a:r>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964" name="Google Shape;964;p34"/>
          <p:cNvSpPr txBox="1"/>
          <p:nvPr/>
        </p:nvSpPr>
        <p:spPr>
          <a:xfrm>
            <a:off x="3402450" y="2594817"/>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TYPES OF AIs</a:t>
            </a:r>
            <a:endParaRPr b="1" sz="2400">
              <a:solidFill>
                <a:schemeClr val="lt2"/>
              </a:solidFill>
              <a:latin typeface="Rajdhani"/>
              <a:ea typeface="Rajdhani"/>
              <a:cs typeface="Rajdhani"/>
              <a:sym typeface="Rajdhani"/>
            </a:endParaRPr>
          </a:p>
        </p:txBody>
      </p:sp>
      <p:grpSp>
        <p:nvGrpSpPr>
          <p:cNvPr id="965" name="Google Shape;965;p34"/>
          <p:cNvGrpSpPr/>
          <p:nvPr/>
        </p:nvGrpSpPr>
        <p:grpSpPr>
          <a:xfrm>
            <a:off x="4369277" y="3052189"/>
            <a:ext cx="405446" cy="457217"/>
            <a:chOff x="2206122" y="3360748"/>
            <a:chExt cx="308183" cy="347561"/>
          </a:xfrm>
        </p:grpSpPr>
        <p:sp>
          <p:nvSpPr>
            <p:cNvPr id="966" name="Google Shape;966;p34"/>
            <p:cNvSpPr/>
            <p:nvPr/>
          </p:nvSpPr>
          <p:spPr>
            <a:xfrm>
              <a:off x="2206122" y="3543859"/>
              <a:ext cx="199932" cy="164451"/>
            </a:xfrm>
            <a:custGeom>
              <a:rect b="b" l="l" r="r" t="t"/>
              <a:pathLst>
                <a:path extrusionOk="0" h="5191" w="6311">
                  <a:moveTo>
                    <a:pt x="289" y="1"/>
                  </a:moveTo>
                  <a:cubicBezTo>
                    <a:pt x="219" y="1"/>
                    <a:pt x="162" y="52"/>
                    <a:pt x="143" y="118"/>
                  </a:cubicBezTo>
                  <a:cubicBezTo>
                    <a:pt x="48" y="476"/>
                    <a:pt x="0" y="845"/>
                    <a:pt x="0" y="1214"/>
                  </a:cubicBezTo>
                  <a:cubicBezTo>
                    <a:pt x="0" y="3405"/>
                    <a:pt x="1786" y="5191"/>
                    <a:pt x="3977" y="5191"/>
                  </a:cubicBezTo>
                  <a:cubicBezTo>
                    <a:pt x="4787" y="5191"/>
                    <a:pt x="5584" y="4941"/>
                    <a:pt x="6251" y="4476"/>
                  </a:cubicBezTo>
                  <a:cubicBezTo>
                    <a:pt x="6275" y="4429"/>
                    <a:pt x="6311" y="4321"/>
                    <a:pt x="6251" y="4250"/>
                  </a:cubicBezTo>
                  <a:cubicBezTo>
                    <a:pt x="6221" y="4204"/>
                    <a:pt x="6166" y="4183"/>
                    <a:pt x="6111" y="4183"/>
                  </a:cubicBezTo>
                  <a:cubicBezTo>
                    <a:pt x="6081" y="4183"/>
                    <a:pt x="6050" y="4189"/>
                    <a:pt x="6025" y="4202"/>
                  </a:cubicBezTo>
                  <a:cubicBezTo>
                    <a:pt x="5418" y="4643"/>
                    <a:pt x="4691" y="4857"/>
                    <a:pt x="3941" y="4857"/>
                  </a:cubicBezTo>
                  <a:cubicBezTo>
                    <a:pt x="1929" y="4857"/>
                    <a:pt x="298" y="3226"/>
                    <a:pt x="298" y="1214"/>
                  </a:cubicBezTo>
                  <a:cubicBezTo>
                    <a:pt x="298" y="869"/>
                    <a:pt x="346" y="535"/>
                    <a:pt x="441" y="202"/>
                  </a:cubicBezTo>
                  <a:cubicBezTo>
                    <a:pt x="477" y="118"/>
                    <a:pt x="417" y="23"/>
                    <a:pt x="346" y="11"/>
                  </a:cubicBezTo>
                  <a:cubicBezTo>
                    <a:pt x="326" y="4"/>
                    <a:pt x="307" y="1"/>
                    <a:pt x="2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4"/>
            <p:cNvSpPr/>
            <p:nvPr/>
          </p:nvSpPr>
          <p:spPr>
            <a:xfrm>
              <a:off x="2216291" y="3360748"/>
              <a:ext cx="298014" cy="312872"/>
            </a:xfrm>
            <a:custGeom>
              <a:rect b="b" l="l" r="r" t="t"/>
              <a:pathLst>
                <a:path extrusionOk="0" h="9876" w="9407">
                  <a:moveTo>
                    <a:pt x="6830" y="0"/>
                  </a:moveTo>
                  <a:cubicBezTo>
                    <a:pt x="6032" y="0"/>
                    <a:pt x="5248" y="384"/>
                    <a:pt x="4763" y="1100"/>
                  </a:cubicBezTo>
                  <a:cubicBezTo>
                    <a:pt x="4632" y="1315"/>
                    <a:pt x="4513" y="1529"/>
                    <a:pt x="4454" y="1791"/>
                  </a:cubicBezTo>
                  <a:cubicBezTo>
                    <a:pt x="4418" y="1874"/>
                    <a:pt x="4478" y="1969"/>
                    <a:pt x="4561" y="1981"/>
                  </a:cubicBezTo>
                  <a:cubicBezTo>
                    <a:pt x="4574" y="1985"/>
                    <a:pt x="4587" y="1987"/>
                    <a:pt x="4600" y="1987"/>
                  </a:cubicBezTo>
                  <a:cubicBezTo>
                    <a:pt x="4671" y="1987"/>
                    <a:pt x="4741" y="1935"/>
                    <a:pt x="4751" y="1874"/>
                  </a:cubicBezTo>
                  <a:cubicBezTo>
                    <a:pt x="4811" y="1672"/>
                    <a:pt x="4894" y="1469"/>
                    <a:pt x="5037" y="1279"/>
                  </a:cubicBezTo>
                  <a:cubicBezTo>
                    <a:pt x="5455" y="652"/>
                    <a:pt x="6135" y="315"/>
                    <a:pt x="6830" y="315"/>
                  </a:cubicBezTo>
                  <a:cubicBezTo>
                    <a:pt x="7244" y="315"/>
                    <a:pt x="7664" y="435"/>
                    <a:pt x="8037" y="684"/>
                  </a:cubicBezTo>
                  <a:cubicBezTo>
                    <a:pt x="8514" y="1017"/>
                    <a:pt x="8847" y="1481"/>
                    <a:pt x="8966" y="2065"/>
                  </a:cubicBezTo>
                  <a:cubicBezTo>
                    <a:pt x="9085" y="2636"/>
                    <a:pt x="8966" y="3220"/>
                    <a:pt x="8633" y="3684"/>
                  </a:cubicBezTo>
                  <a:cubicBezTo>
                    <a:pt x="8230" y="4289"/>
                    <a:pt x="7574" y="4641"/>
                    <a:pt x="6873" y="4641"/>
                  </a:cubicBezTo>
                  <a:cubicBezTo>
                    <a:pt x="6829" y="4641"/>
                    <a:pt x="6784" y="4639"/>
                    <a:pt x="6740" y="4636"/>
                  </a:cubicBezTo>
                  <a:lnTo>
                    <a:pt x="6716" y="4636"/>
                  </a:lnTo>
                  <a:cubicBezTo>
                    <a:pt x="6549" y="4625"/>
                    <a:pt x="6406" y="4613"/>
                    <a:pt x="6240" y="4565"/>
                  </a:cubicBezTo>
                  <a:cubicBezTo>
                    <a:pt x="6220" y="4560"/>
                    <a:pt x="6204" y="4557"/>
                    <a:pt x="6189" y="4557"/>
                  </a:cubicBezTo>
                  <a:cubicBezTo>
                    <a:pt x="6168" y="4557"/>
                    <a:pt x="6148" y="4563"/>
                    <a:pt x="6121" y="4577"/>
                  </a:cubicBezTo>
                  <a:lnTo>
                    <a:pt x="5120" y="5053"/>
                  </a:lnTo>
                  <a:lnTo>
                    <a:pt x="5168" y="3958"/>
                  </a:lnTo>
                  <a:cubicBezTo>
                    <a:pt x="5168" y="3910"/>
                    <a:pt x="5156" y="3886"/>
                    <a:pt x="5144" y="3851"/>
                  </a:cubicBezTo>
                  <a:cubicBezTo>
                    <a:pt x="4823" y="3470"/>
                    <a:pt x="4668" y="2993"/>
                    <a:pt x="4680" y="2481"/>
                  </a:cubicBezTo>
                  <a:cubicBezTo>
                    <a:pt x="4680" y="2398"/>
                    <a:pt x="4608" y="2315"/>
                    <a:pt x="4513" y="2315"/>
                  </a:cubicBezTo>
                  <a:cubicBezTo>
                    <a:pt x="4418" y="2315"/>
                    <a:pt x="4347" y="2398"/>
                    <a:pt x="4347" y="2481"/>
                  </a:cubicBezTo>
                  <a:cubicBezTo>
                    <a:pt x="4347" y="2708"/>
                    <a:pt x="4382" y="2934"/>
                    <a:pt x="4442" y="3136"/>
                  </a:cubicBezTo>
                  <a:cubicBezTo>
                    <a:pt x="4168" y="3077"/>
                    <a:pt x="3894" y="3053"/>
                    <a:pt x="3620" y="3053"/>
                  </a:cubicBezTo>
                  <a:cubicBezTo>
                    <a:pt x="2858" y="3053"/>
                    <a:pt x="2132" y="3255"/>
                    <a:pt x="1489" y="3660"/>
                  </a:cubicBezTo>
                  <a:cubicBezTo>
                    <a:pt x="882" y="4041"/>
                    <a:pt x="370" y="4601"/>
                    <a:pt x="48" y="5256"/>
                  </a:cubicBezTo>
                  <a:cubicBezTo>
                    <a:pt x="1" y="5327"/>
                    <a:pt x="48" y="5434"/>
                    <a:pt x="120" y="5458"/>
                  </a:cubicBezTo>
                  <a:cubicBezTo>
                    <a:pt x="156" y="5470"/>
                    <a:pt x="167" y="5470"/>
                    <a:pt x="191" y="5470"/>
                  </a:cubicBezTo>
                  <a:cubicBezTo>
                    <a:pt x="251" y="5470"/>
                    <a:pt x="322" y="5446"/>
                    <a:pt x="346" y="5387"/>
                  </a:cubicBezTo>
                  <a:cubicBezTo>
                    <a:pt x="965" y="4136"/>
                    <a:pt x="2227" y="3362"/>
                    <a:pt x="3620" y="3362"/>
                  </a:cubicBezTo>
                  <a:cubicBezTo>
                    <a:pt x="3942" y="3362"/>
                    <a:pt x="4263" y="3410"/>
                    <a:pt x="4573" y="3482"/>
                  </a:cubicBezTo>
                  <a:cubicBezTo>
                    <a:pt x="4644" y="3660"/>
                    <a:pt x="4751" y="3827"/>
                    <a:pt x="4859" y="3970"/>
                  </a:cubicBezTo>
                  <a:lnTo>
                    <a:pt x="4799" y="5279"/>
                  </a:lnTo>
                  <a:cubicBezTo>
                    <a:pt x="4799" y="5339"/>
                    <a:pt x="4823" y="5387"/>
                    <a:pt x="4870" y="5410"/>
                  </a:cubicBezTo>
                  <a:cubicBezTo>
                    <a:pt x="4894" y="5434"/>
                    <a:pt x="4930" y="5446"/>
                    <a:pt x="4954" y="5446"/>
                  </a:cubicBezTo>
                  <a:cubicBezTo>
                    <a:pt x="4989" y="5446"/>
                    <a:pt x="5001" y="5446"/>
                    <a:pt x="5037" y="5434"/>
                  </a:cubicBezTo>
                  <a:lnTo>
                    <a:pt x="6228" y="4875"/>
                  </a:lnTo>
                  <a:cubicBezTo>
                    <a:pt x="6359" y="4910"/>
                    <a:pt x="6502" y="4934"/>
                    <a:pt x="6644" y="4958"/>
                  </a:cubicBezTo>
                  <a:cubicBezTo>
                    <a:pt x="7061" y="5565"/>
                    <a:pt x="7264" y="6268"/>
                    <a:pt x="7264" y="7006"/>
                  </a:cubicBezTo>
                  <a:cubicBezTo>
                    <a:pt x="7264" y="7994"/>
                    <a:pt x="6883" y="8911"/>
                    <a:pt x="6180" y="9613"/>
                  </a:cubicBezTo>
                  <a:cubicBezTo>
                    <a:pt x="6121" y="9673"/>
                    <a:pt x="6121" y="9780"/>
                    <a:pt x="6180" y="9839"/>
                  </a:cubicBezTo>
                  <a:cubicBezTo>
                    <a:pt x="6204" y="9863"/>
                    <a:pt x="6252" y="9875"/>
                    <a:pt x="6299" y="9875"/>
                  </a:cubicBezTo>
                  <a:cubicBezTo>
                    <a:pt x="6347" y="9875"/>
                    <a:pt x="6371" y="9863"/>
                    <a:pt x="6418" y="9839"/>
                  </a:cubicBezTo>
                  <a:cubicBezTo>
                    <a:pt x="7192" y="9077"/>
                    <a:pt x="7609" y="8077"/>
                    <a:pt x="7609" y="7006"/>
                  </a:cubicBezTo>
                  <a:cubicBezTo>
                    <a:pt x="7609" y="6279"/>
                    <a:pt x="7418" y="5577"/>
                    <a:pt x="7037" y="4958"/>
                  </a:cubicBezTo>
                  <a:cubicBezTo>
                    <a:pt x="7787" y="4898"/>
                    <a:pt x="8490" y="4505"/>
                    <a:pt x="8930" y="3851"/>
                  </a:cubicBezTo>
                  <a:cubicBezTo>
                    <a:pt x="9276" y="3303"/>
                    <a:pt x="9407" y="2648"/>
                    <a:pt x="9276" y="1993"/>
                  </a:cubicBezTo>
                  <a:cubicBezTo>
                    <a:pt x="9145" y="1338"/>
                    <a:pt x="8776" y="791"/>
                    <a:pt x="8216" y="422"/>
                  </a:cubicBezTo>
                  <a:cubicBezTo>
                    <a:pt x="7789" y="137"/>
                    <a:pt x="7307" y="0"/>
                    <a:pt x="68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4"/>
            <p:cNvSpPr/>
            <p:nvPr/>
          </p:nvSpPr>
          <p:spPr>
            <a:xfrm>
              <a:off x="2392812" y="3401615"/>
              <a:ext cx="83033" cy="80372"/>
            </a:xfrm>
            <a:custGeom>
              <a:rect b="b" l="l" r="r" t="t"/>
              <a:pathLst>
                <a:path extrusionOk="0" h="2537" w="2621">
                  <a:moveTo>
                    <a:pt x="1608" y="334"/>
                  </a:moveTo>
                  <a:cubicBezTo>
                    <a:pt x="1775" y="334"/>
                    <a:pt x="1918" y="394"/>
                    <a:pt x="2037" y="513"/>
                  </a:cubicBezTo>
                  <a:cubicBezTo>
                    <a:pt x="2275" y="739"/>
                    <a:pt x="2275" y="1132"/>
                    <a:pt x="2037" y="1370"/>
                  </a:cubicBezTo>
                  <a:cubicBezTo>
                    <a:pt x="1918" y="1489"/>
                    <a:pt x="1763" y="1549"/>
                    <a:pt x="1608" y="1549"/>
                  </a:cubicBezTo>
                  <a:cubicBezTo>
                    <a:pt x="1453" y="1549"/>
                    <a:pt x="1299" y="1489"/>
                    <a:pt x="1180" y="1370"/>
                  </a:cubicBezTo>
                  <a:cubicBezTo>
                    <a:pt x="941" y="1132"/>
                    <a:pt x="941" y="751"/>
                    <a:pt x="1180" y="513"/>
                  </a:cubicBezTo>
                  <a:cubicBezTo>
                    <a:pt x="1299" y="394"/>
                    <a:pt x="1442" y="334"/>
                    <a:pt x="1608" y="334"/>
                  </a:cubicBezTo>
                  <a:close/>
                  <a:moveTo>
                    <a:pt x="1608" y="1"/>
                  </a:moveTo>
                  <a:cubicBezTo>
                    <a:pt x="1358" y="1"/>
                    <a:pt x="1120" y="108"/>
                    <a:pt x="953" y="275"/>
                  </a:cubicBezTo>
                  <a:cubicBezTo>
                    <a:pt x="620" y="596"/>
                    <a:pt x="596" y="1108"/>
                    <a:pt x="846" y="1477"/>
                  </a:cubicBezTo>
                  <a:lnTo>
                    <a:pt x="60" y="2263"/>
                  </a:lnTo>
                  <a:cubicBezTo>
                    <a:pt x="1" y="2322"/>
                    <a:pt x="1" y="2430"/>
                    <a:pt x="60" y="2489"/>
                  </a:cubicBezTo>
                  <a:cubicBezTo>
                    <a:pt x="84" y="2525"/>
                    <a:pt x="132" y="2537"/>
                    <a:pt x="179" y="2537"/>
                  </a:cubicBezTo>
                  <a:cubicBezTo>
                    <a:pt x="227" y="2537"/>
                    <a:pt x="263" y="2525"/>
                    <a:pt x="299" y="2489"/>
                  </a:cubicBezTo>
                  <a:lnTo>
                    <a:pt x="1084" y="1703"/>
                  </a:lnTo>
                  <a:cubicBezTo>
                    <a:pt x="1251" y="1822"/>
                    <a:pt x="1430" y="1870"/>
                    <a:pt x="1620" y="1870"/>
                  </a:cubicBezTo>
                  <a:cubicBezTo>
                    <a:pt x="1858" y="1870"/>
                    <a:pt x="2096" y="1775"/>
                    <a:pt x="2275" y="1596"/>
                  </a:cubicBezTo>
                  <a:cubicBezTo>
                    <a:pt x="2620" y="1227"/>
                    <a:pt x="2620" y="644"/>
                    <a:pt x="2263" y="275"/>
                  </a:cubicBezTo>
                  <a:cubicBezTo>
                    <a:pt x="2084" y="96"/>
                    <a:pt x="1846" y="1"/>
                    <a:pt x="16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p:nvPr/>
          </p:nvSpPr>
          <p:spPr>
            <a:xfrm>
              <a:off x="2229502" y="3535147"/>
              <a:ext cx="201833" cy="94723"/>
            </a:xfrm>
            <a:custGeom>
              <a:rect b="b" l="l" r="r" t="t"/>
              <a:pathLst>
                <a:path extrusionOk="0" h="2990" w="6371">
                  <a:moveTo>
                    <a:pt x="3191" y="310"/>
                  </a:moveTo>
                  <a:cubicBezTo>
                    <a:pt x="3477" y="310"/>
                    <a:pt x="3751" y="346"/>
                    <a:pt x="4025" y="393"/>
                  </a:cubicBezTo>
                  <a:cubicBezTo>
                    <a:pt x="4191" y="584"/>
                    <a:pt x="4275" y="834"/>
                    <a:pt x="4275" y="1084"/>
                  </a:cubicBezTo>
                  <a:cubicBezTo>
                    <a:pt x="4275" y="1703"/>
                    <a:pt x="3787" y="2191"/>
                    <a:pt x="3179" y="2191"/>
                  </a:cubicBezTo>
                  <a:cubicBezTo>
                    <a:pt x="2560" y="2191"/>
                    <a:pt x="2072" y="1703"/>
                    <a:pt x="2072" y="1084"/>
                  </a:cubicBezTo>
                  <a:cubicBezTo>
                    <a:pt x="2108" y="846"/>
                    <a:pt x="2191" y="596"/>
                    <a:pt x="2358" y="393"/>
                  </a:cubicBezTo>
                  <a:cubicBezTo>
                    <a:pt x="2620" y="346"/>
                    <a:pt x="2906" y="310"/>
                    <a:pt x="3191" y="310"/>
                  </a:cubicBezTo>
                  <a:close/>
                  <a:moveTo>
                    <a:pt x="1905" y="489"/>
                  </a:moveTo>
                  <a:lnTo>
                    <a:pt x="1905" y="489"/>
                  </a:lnTo>
                  <a:cubicBezTo>
                    <a:pt x="1822" y="691"/>
                    <a:pt x="1775" y="894"/>
                    <a:pt x="1775" y="1108"/>
                  </a:cubicBezTo>
                  <a:cubicBezTo>
                    <a:pt x="1775" y="1894"/>
                    <a:pt x="2417" y="2513"/>
                    <a:pt x="3191" y="2513"/>
                  </a:cubicBezTo>
                  <a:cubicBezTo>
                    <a:pt x="3965" y="2513"/>
                    <a:pt x="4608" y="1882"/>
                    <a:pt x="4608" y="1108"/>
                  </a:cubicBezTo>
                  <a:cubicBezTo>
                    <a:pt x="4608" y="894"/>
                    <a:pt x="4561" y="691"/>
                    <a:pt x="4465" y="489"/>
                  </a:cubicBezTo>
                  <a:lnTo>
                    <a:pt x="4465" y="489"/>
                  </a:lnTo>
                  <a:cubicBezTo>
                    <a:pt x="5180" y="691"/>
                    <a:pt x="5751" y="1060"/>
                    <a:pt x="6001" y="1489"/>
                  </a:cubicBezTo>
                  <a:cubicBezTo>
                    <a:pt x="5620" y="2191"/>
                    <a:pt x="4465" y="2668"/>
                    <a:pt x="3203" y="2668"/>
                  </a:cubicBezTo>
                  <a:cubicBezTo>
                    <a:pt x="1929" y="2668"/>
                    <a:pt x="798" y="2191"/>
                    <a:pt x="381" y="1489"/>
                  </a:cubicBezTo>
                  <a:cubicBezTo>
                    <a:pt x="632" y="1060"/>
                    <a:pt x="1191" y="691"/>
                    <a:pt x="1905" y="489"/>
                  </a:cubicBezTo>
                  <a:close/>
                  <a:moveTo>
                    <a:pt x="3191" y="1"/>
                  </a:moveTo>
                  <a:cubicBezTo>
                    <a:pt x="2858" y="1"/>
                    <a:pt x="2548" y="36"/>
                    <a:pt x="2239" y="96"/>
                  </a:cubicBezTo>
                  <a:cubicBezTo>
                    <a:pt x="1179" y="286"/>
                    <a:pt x="358" y="786"/>
                    <a:pt x="36" y="1429"/>
                  </a:cubicBezTo>
                  <a:cubicBezTo>
                    <a:pt x="0" y="1477"/>
                    <a:pt x="0" y="1536"/>
                    <a:pt x="36" y="1584"/>
                  </a:cubicBezTo>
                  <a:cubicBezTo>
                    <a:pt x="465" y="2429"/>
                    <a:pt x="1727" y="2989"/>
                    <a:pt x="3191" y="2989"/>
                  </a:cubicBezTo>
                  <a:cubicBezTo>
                    <a:pt x="4644" y="2989"/>
                    <a:pt x="5918" y="2429"/>
                    <a:pt x="6347" y="1584"/>
                  </a:cubicBezTo>
                  <a:cubicBezTo>
                    <a:pt x="6370" y="1525"/>
                    <a:pt x="6370" y="1477"/>
                    <a:pt x="6347" y="1429"/>
                  </a:cubicBezTo>
                  <a:cubicBezTo>
                    <a:pt x="6013" y="786"/>
                    <a:pt x="5204" y="286"/>
                    <a:pt x="4144" y="96"/>
                  </a:cubicBezTo>
                  <a:cubicBezTo>
                    <a:pt x="3822" y="36"/>
                    <a:pt x="3513" y="1"/>
                    <a:pt x="3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4"/>
            <p:cNvSpPr/>
            <p:nvPr/>
          </p:nvSpPr>
          <p:spPr>
            <a:xfrm>
              <a:off x="2236281" y="3609215"/>
              <a:ext cx="81893" cy="38364"/>
            </a:xfrm>
            <a:custGeom>
              <a:rect b="b" l="l" r="r" t="t"/>
              <a:pathLst>
                <a:path extrusionOk="0" h="1211" w="2585">
                  <a:moveTo>
                    <a:pt x="180" y="1"/>
                  </a:moveTo>
                  <a:cubicBezTo>
                    <a:pt x="140" y="1"/>
                    <a:pt x="101" y="15"/>
                    <a:pt x="72" y="44"/>
                  </a:cubicBezTo>
                  <a:cubicBezTo>
                    <a:pt x="1" y="103"/>
                    <a:pt x="1" y="211"/>
                    <a:pt x="60" y="270"/>
                  </a:cubicBezTo>
                  <a:cubicBezTo>
                    <a:pt x="525" y="818"/>
                    <a:pt x="1418" y="1175"/>
                    <a:pt x="2406" y="1211"/>
                  </a:cubicBezTo>
                  <a:cubicBezTo>
                    <a:pt x="2501" y="1211"/>
                    <a:pt x="2573" y="1127"/>
                    <a:pt x="2573" y="1056"/>
                  </a:cubicBezTo>
                  <a:cubicBezTo>
                    <a:pt x="2584" y="949"/>
                    <a:pt x="2513" y="877"/>
                    <a:pt x="2430" y="877"/>
                  </a:cubicBezTo>
                  <a:cubicBezTo>
                    <a:pt x="1513" y="853"/>
                    <a:pt x="703" y="532"/>
                    <a:pt x="298" y="56"/>
                  </a:cubicBezTo>
                  <a:cubicBezTo>
                    <a:pt x="267" y="18"/>
                    <a:pt x="223"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34"/>
          <p:cNvGrpSpPr/>
          <p:nvPr/>
        </p:nvGrpSpPr>
        <p:grpSpPr>
          <a:xfrm>
            <a:off x="786895" y="1899117"/>
            <a:ext cx="2272565" cy="744603"/>
            <a:chOff x="713225" y="1875419"/>
            <a:chExt cx="2315400" cy="744603"/>
          </a:xfrm>
        </p:grpSpPr>
        <p:sp>
          <p:nvSpPr>
            <p:cNvPr id="972" name="Google Shape;972;p34"/>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973" name="Google Shape;973;p34"/>
            <p:cNvSpPr txBox="1"/>
            <p:nvPr/>
          </p:nvSpPr>
          <p:spPr>
            <a:xfrm flipH="1">
              <a:off x="713225" y="2135522"/>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grpSp>
        <p:nvGrpSpPr>
          <p:cNvPr id="974" name="Google Shape;974;p34"/>
          <p:cNvGrpSpPr/>
          <p:nvPr/>
        </p:nvGrpSpPr>
        <p:grpSpPr>
          <a:xfrm>
            <a:off x="786895" y="3294717"/>
            <a:ext cx="2272565" cy="744603"/>
            <a:chOff x="713225" y="3745144"/>
            <a:chExt cx="2315400" cy="744603"/>
          </a:xfrm>
        </p:grpSpPr>
        <p:sp>
          <p:nvSpPr>
            <p:cNvPr id="975" name="Google Shape;975;p34"/>
            <p:cNvSpPr txBox="1"/>
            <p:nvPr/>
          </p:nvSpPr>
          <p:spPr>
            <a:xfrm flipH="1">
              <a:off x="713225" y="37451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976" name="Google Shape;976;p34"/>
            <p:cNvSpPr txBox="1"/>
            <p:nvPr/>
          </p:nvSpPr>
          <p:spPr>
            <a:xfrm flipH="1">
              <a:off x="713225" y="4005247"/>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grpSp>
        <p:nvGrpSpPr>
          <p:cNvPr id="977" name="Google Shape;977;p34"/>
          <p:cNvGrpSpPr/>
          <p:nvPr/>
        </p:nvGrpSpPr>
        <p:grpSpPr>
          <a:xfrm>
            <a:off x="6084541" y="1899117"/>
            <a:ext cx="2272565" cy="744603"/>
            <a:chOff x="6110725" y="1875419"/>
            <a:chExt cx="2315400" cy="744603"/>
          </a:xfrm>
        </p:grpSpPr>
        <p:sp>
          <p:nvSpPr>
            <p:cNvPr id="978" name="Google Shape;978;p34"/>
            <p:cNvSpPr txBox="1"/>
            <p:nvPr/>
          </p:nvSpPr>
          <p:spPr>
            <a:xfrm flipH="1">
              <a:off x="61107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979" name="Google Shape;979;p34"/>
            <p:cNvSpPr txBox="1"/>
            <p:nvPr/>
          </p:nvSpPr>
          <p:spPr>
            <a:xfrm flipH="1">
              <a:off x="6110725" y="2135522"/>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980" name="Google Shape;980;p34"/>
          <p:cNvGrpSpPr/>
          <p:nvPr/>
        </p:nvGrpSpPr>
        <p:grpSpPr>
          <a:xfrm>
            <a:off x="6084541" y="3294717"/>
            <a:ext cx="2272565" cy="744603"/>
            <a:chOff x="6110725" y="3745144"/>
            <a:chExt cx="2315400" cy="744603"/>
          </a:xfrm>
        </p:grpSpPr>
        <p:sp>
          <p:nvSpPr>
            <p:cNvPr id="981" name="Google Shape;981;p34"/>
            <p:cNvSpPr txBox="1"/>
            <p:nvPr/>
          </p:nvSpPr>
          <p:spPr>
            <a:xfrm flipH="1">
              <a:off x="6110725" y="37451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982" name="Google Shape;982;p34"/>
            <p:cNvSpPr txBox="1"/>
            <p:nvPr/>
          </p:nvSpPr>
          <p:spPr>
            <a:xfrm flipH="1">
              <a:off x="6110725" y="4005247"/>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was named after a Roman god</a:t>
              </a:r>
              <a:endParaRPr>
                <a:solidFill>
                  <a:schemeClr val="lt2"/>
                </a:solidFill>
                <a:latin typeface="Fira Sans Condensed"/>
                <a:ea typeface="Fira Sans Condensed"/>
                <a:cs typeface="Fira Sans Condensed"/>
                <a:sym typeface="Fira Sans Condensed"/>
              </a:endParaRPr>
            </a:p>
          </p:txBody>
        </p:sp>
      </p:grpSp>
      <p:cxnSp>
        <p:nvCxnSpPr>
          <p:cNvPr id="983" name="Google Shape;983;p34"/>
          <p:cNvCxnSpPr>
            <a:stCxn id="972" idx="1"/>
            <a:endCxn id="964" idx="1"/>
          </p:cNvCxnSpPr>
          <p:nvPr/>
        </p:nvCxnSpPr>
        <p:spPr>
          <a:xfrm>
            <a:off x="3059460" y="2127717"/>
            <a:ext cx="342900" cy="695700"/>
          </a:xfrm>
          <a:prstGeom prst="bentConnector3">
            <a:avLst>
              <a:gd fmla="val 50013" name="adj1"/>
            </a:avLst>
          </a:prstGeom>
          <a:noFill/>
          <a:ln cap="flat" cmpd="sng" w="19050">
            <a:solidFill>
              <a:schemeClr val="lt2"/>
            </a:solidFill>
            <a:prstDash val="solid"/>
            <a:round/>
            <a:headEnd len="med" w="med" type="oval"/>
            <a:tailEnd len="med" w="med" type="oval"/>
          </a:ln>
        </p:spPr>
      </p:cxnSp>
      <p:cxnSp>
        <p:nvCxnSpPr>
          <p:cNvPr id="984" name="Google Shape;984;p34"/>
          <p:cNvCxnSpPr>
            <a:stCxn id="964" idx="1"/>
            <a:endCxn id="975" idx="1"/>
          </p:cNvCxnSpPr>
          <p:nvPr/>
        </p:nvCxnSpPr>
        <p:spPr>
          <a:xfrm flipH="1">
            <a:off x="3059550" y="2823417"/>
            <a:ext cx="342900" cy="699900"/>
          </a:xfrm>
          <a:prstGeom prst="bentConnector3">
            <a:avLst>
              <a:gd fmla="val 50013" name="adj1"/>
            </a:avLst>
          </a:prstGeom>
          <a:noFill/>
          <a:ln cap="flat" cmpd="sng" w="19050">
            <a:solidFill>
              <a:schemeClr val="lt2"/>
            </a:solidFill>
            <a:prstDash val="solid"/>
            <a:round/>
            <a:headEnd len="med" w="med" type="oval"/>
            <a:tailEnd len="med" w="med" type="oval"/>
          </a:ln>
        </p:spPr>
      </p:cxnSp>
      <p:cxnSp>
        <p:nvCxnSpPr>
          <p:cNvPr id="985" name="Google Shape;985;p34"/>
          <p:cNvCxnSpPr>
            <a:stCxn id="964" idx="3"/>
            <a:endCxn id="978" idx="3"/>
          </p:cNvCxnSpPr>
          <p:nvPr/>
        </p:nvCxnSpPr>
        <p:spPr>
          <a:xfrm flipH="1" rot="10800000">
            <a:off x="5741550" y="2127717"/>
            <a:ext cx="342900" cy="695700"/>
          </a:xfrm>
          <a:prstGeom prst="bentConnector3">
            <a:avLst>
              <a:gd fmla="val 50013" name="adj1"/>
            </a:avLst>
          </a:prstGeom>
          <a:noFill/>
          <a:ln cap="flat" cmpd="sng" w="19050">
            <a:solidFill>
              <a:schemeClr val="lt2"/>
            </a:solidFill>
            <a:prstDash val="solid"/>
            <a:round/>
            <a:headEnd len="med" w="med" type="oval"/>
            <a:tailEnd len="med" w="med" type="oval"/>
          </a:ln>
        </p:spPr>
      </p:cxnSp>
      <p:cxnSp>
        <p:nvCxnSpPr>
          <p:cNvPr id="986" name="Google Shape;986;p34"/>
          <p:cNvCxnSpPr>
            <a:stCxn id="964" idx="3"/>
            <a:endCxn id="981" idx="3"/>
          </p:cNvCxnSpPr>
          <p:nvPr/>
        </p:nvCxnSpPr>
        <p:spPr>
          <a:xfrm>
            <a:off x="5741550" y="2823417"/>
            <a:ext cx="342900" cy="699900"/>
          </a:xfrm>
          <a:prstGeom prst="bentConnector3">
            <a:avLst>
              <a:gd fmla="val 50013" name="adj1"/>
            </a:avLst>
          </a:prstGeom>
          <a:noFill/>
          <a:ln cap="flat" cmpd="sng" w="19050">
            <a:solidFill>
              <a:schemeClr val="lt2"/>
            </a:solidFill>
            <a:prstDash val="solid"/>
            <a:round/>
            <a:headEnd len="med" w="med" type="oval"/>
            <a:tailEnd len="med" w="med" type="oval"/>
          </a:ln>
        </p:spPr>
      </p:cxnSp>
      <p:grpSp>
        <p:nvGrpSpPr>
          <p:cNvPr id="987" name="Google Shape;987;p34"/>
          <p:cNvGrpSpPr/>
          <p:nvPr/>
        </p:nvGrpSpPr>
        <p:grpSpPr>
          <a:xfrm>
            <a:off x="7077661" y="2946571"/>
            <a:ext cx="286324" cy="348163"/>
            <a:chOff x="1767069" y="3360146"/>
            <a:chExt cx="286324" cy="348163"/>
          </a:xfrm>
        </p:grpSpPr>
        <p:sp>
          <p:nvSpPr>
            <p:cNvPr id="988" name="Google Shape;988;p34"/>
            <p:cNvSpPr/>
            <p:nvPr/>
          </p:nvSpPr>
          <p:spPr>
            <a:xfrm>
              <a:off x="1767069" y="3404277"/>
              <a:ext cx="228223" cy="304033"/>
            </a:xfrm>
            <a:custGeom>
              <a:rect b="b" l="l" r="r" t="t"/>
              <a:pathLst>
                <a:path extrusionOk="0" h="9597" w="7204">
                  <a:moveTo>
                    <a:pt x="2072" y="7537"/>
                  </a:moveTo>
                  <a:lnTo>
                    <a:pt x="2072" y="9049"/>
                  </a:lnTo>
                  <a:lnTo>
                    <a:pt x="572" y="7537"/>
                  </a:lnTo>
                  <a:close/>
                  <a:moveTo>
                    <a:pt x="167" y="0"/>
                  </a:moveTo>
                  <a:cubicBezTo>
                    <a:pt x="72" y="0"/>
                    <a:pt x="0" y="72"/>
                    <a:pt x="0" y="155"/>
                  </a:cubicBezTo>
                  <a:lnTo>
                    <a:pt x="0" y="7382"/>
                  </a:lnTo>
                  <a:cubicBezTo>
                    <a:pt x="0" y="7418"/>
                    <a:pt x="12" y="7465"/>
                    <a:pt x="48" y="7501"/>
                  </a:cubicBezTo>
                  <a:lnTo>
                    <a:pt x="2096" y="9549"/>
                  </a:lnTo>
                  <a:cubicBezTo>
                    <a:pt x="2132" y="9585"/>
                    <a:pt x="2179" y="9597"/>
                    <a:pt x="2215" y="9597"/>
                  </a:cubicBezTo>
                  <a:lnTo>
                    <a:pt x="7025" y="9597"/>
                  </a:lnTo>
                  <a:cubicBezTo>
                    <a:pt x="7120" y="9597"/>
                    <a:pt x="7192" y="9513"/>
                    <a:pt x="7192" y="9430"/>
                  </a:cubicBezTo>
                  <a:lnTo>
                    <a:pt x="7192" y="7811"/>
                  </a:lnTo>
                  <a:cubicBezTo>
                    <a:pt x="7204" y="7715"/>
                    <a:pt x="7132" y="7644"/>
                    <a:pt x="7037" y="7644"/>
                  </a:cubicBezTo>
                  <a:cubicBezTo>
                    <a:pt x="6954" y="7644"/>
                    <a:pt x="6882" y="7715"/>
                    <a:pt x="6882" y="7811"/>
                  </a:cubicBezTo>
                  <a:lnTo>
                    <a:pt x="6882" y="9263"/>
                  </a:lnTo>
                  <a:lnTo>
                    <a:pt x="2382" y="9263"/>
                  </a:lnTo>
                  <a:lnTo>
                    <a:pt x="2382" y="7382"/>
                  </a:lnTo>
                  <a:cubicBezTo>
                    <a:pt x="2382" y="7287"/>
                    <a:pt x="2310" y="7215"/>
                    <a:pt x="2215" y="7215"/>
                  </a:cubicBezTo>
                  <a:lnTo>
                    <a:pt x="334" y="7215"/>
                  </a:lnTo>
                  <a:lnTo>
                    <a:pt x="334" y="322"/>
                  </a:lnTo>
                  <a:lnTo>
                    <a:pt x="1858" y="322"/>
                  </a:lnTo>
                  <a:cubicBezTo>
                    <a:pt x="1953" y="322"/>
                    <a:pt x="2024" y="250"/>
                    <a:pt x="2024" y="155"/>
                  </a:cubicBezTo>
                  <a:cubicBezTo>
                    <a:pt x="2024" y="72"/>
                    <a:pt x="1953" y="0"/>
                    <a:pt x="18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p:nvPr/>
          </p:nvSpPr>
          <p:spPr>
            <a:xfrm>
              <a:off x="1799509" y="3360146"/>
              <a:ext cx="253884" cy="276883"/>
            </a:xfrm>
            <a:custGeom>
              <a:rect b="b" l="l" r="r" t="t"/>
              <a:pathLst>
                <a:path extrusionOk="0" h="8740" w="8014">
                  <a:moveTo>
                    <a:pt x="4406" y="3751"/>
                  </a:moveTo>
                  <a:cubicBezTo>
                    <a:pt x="4525" y="3870"/>
                    <a:pt x="4680" y="3965"/>
                    <a:pt x="4822" y="4048"/>
                  </a:cubicBezTo>
                  <a:lnTo>
                    <a:pt x="4822" y="4132"/>
                  </a:lnTo>
                  <a:lnTo>
                    <a:pt x="334" y="4132"/>
                  </a:lnTo>
                  <a:lnTo>
                    <a:pt x="334" y="3751"/>
                  </a:lnTo>
                  <a:close/>
                  <a:moveTo>
                    <a:pt x="5870" y="0"/>
                  </a:moveTo>
                  <a:cubicBezTo>
                    <a:pt x="4941" y="0"/>
                    <a:pt x="4156" y="583"/>
                    <a:pt x="3846" y="1405"/>
                  </a:cubicBezTo>
                  <a:lnTo>
                    <a:pt x="1477" y="1405"/>
                  </a:lnTo>
                  <a:cubicBezTo>
                    <a:pt x="1393" y="1405"/>
                    <a:pt x="1310" y="1476"/>
                    <a:pt x="1310" y="1572"/>
                  </a:cubicBezTo>
                  <a:cubicBezTo>
                    <a:pt x="1310" y="1655"/>
                    <a:pt x="1393" y="1726"/>
                    <a:pt x="1477" y="1726"/>
                  </a:cubicBezTo>
                  <a:lnTo>
                    <a:pt x="3739" y="1726"/>
                  </a:lnTo>
                  <a:cubicBezTo>
                    <a:pt x="3715" y="1869"/>
                    <a:pt x="3691" y="2012"/>
                    <a:pt x="3691" y="2167"/>
                  </a:cubicBezTo>
                  <a:cubicBezTo>
                    <a:pt x="3691" y="2643"/>
                    <a:pt x="3858" y="3084"/>
                    <a:pt x="4108" y="3441"/>
                  </a:cubicBezTo>
                  <a:lnTo>
                    <a:pt x="167" y="3441"/>
                  </a:lnTo>
                  <a:cubicBezTo>
                    <a:pt x="84" y="3441"/>
                    <a:pt x="0" y="3512"/>
                    <a:pt x="0" y="3608"/>
                  </a:cubicBezTo>
                  <a:lnTo>
                    <a:pt x="0" y="4310"/>
                  </a:lnTo>
                  <a:cubicBezTo>
                    <a:pt x="0" y="4393"/>
                    <a:pt x="84" y="4465"/>
                    <a:pt x="167" y="4465"/>
                  </a:cubicBezTo>
                  <a:lnTo>
                    <a:pt x="4977" y="4465"/>
                  </a:lnTo>
                  <a:cubicBezTo>
                    <a:pt x="5061" y="4465"/>
                    <a:pt x="5144" y="4393"/>
                    <a:pt x="5144" y="4310"/>
                  </a:cubicBezTo>
                  <a:lnTo>
                    <a:pt x="5144" y="4203"/>
                  </a:lnTo>
                  <a:cubicBezTo>
                    <a:pt x="5358" y="4274"/>
                    <a:pt x="5596" y="4322"/>
                    <a:pt x="5834" y="4322"/>
                  </a:cubicBezTo>
                  <a:lnTo>
                    <a:pt x="5834" y="8573"/>
                  </a:lnTo>
                  <a:cubicBezTo>
                    <a:pt x="5834" y="8668"/>
                    <a:pt x="5918" y="8739"/>
                    <a:pt x="6001" y="8739"/>
                  </a:cubicBezTo>
                  <a:cubicBezTo>
                    <a:pt x="6096" y="8739"/>
                    <a:pt x="6168" y="8668"/>
                    <a:pt x="6168" y="8573"/>
                  </a:cubicBezTo>
                  <a:lnTo>
                    <a:pt x="6168" y="4286"/>
                  </a:lnTo>
                  <a:cubicBezTo>
                    <a:pt x="6549" y="4227"/>
                    <a:pt x="6906" y="4084"/>
                    <a:pt x="7204" y="3834"/>
                  </a:cubicBezTo>
                  <a:cubicBezTo>
                    <a:pt x="7585" y="3512"/>
                    <a:pt x="7847" y="3096"/>
                    <a:pt x="7954" y="2619"/>
                  </a:cubicBezTo>
                  <a:cubicBezTo>
                    <a:pt x="7978" y="2536"/>
                    <a:pt x="7918" y="2441"/>
                    <a:pt x="7835" y="2429"/>
                  </a:cubicBezTo>
                  <a:cubicBezTo>
                    <a:pt x="7825" y="2428"/>
                    <a:pt x="7815" y="2427"/>
                    <a:pt x="7806" y="2427"/>
                  </a:cubicBezTo>
                  <a:cubicBezTo>
                    <a:pt x="7723" y="2427"/>
                    <a:pt x="7655" y="2473"/>
                    <a:pt x="7644" y="2548"/>
                  </a:cubicBezTo>
                  <a:cubicBezTo>
                    <a:pt x="7466" y="3381"/>
                    <a:pt x="6704" y="3989"/>
                    <a:pt x="5858" y="3989"/>
                  </a:cubicBezTo>
                  <a:cubicBezTo>
                    <a:pt x="4846" y="3989"/>
                    <a:pt x="4025" y="3179"/>
                    <a:pt x="4025" y="2167"/>
                  </a:cubicBezTo>
                  <a:cubicBezTo>
                    <a:pt x="4025" y="1155"/>
                    <a:pt x="4846" y="333"/>
                    <a:pt x="5858" y="333"/>
                  </a:cubicBezTo>
                  <a:cubicBezTo>
                    <a:pt x="6787" y="333"/>
                    <a:pt x="7585" y="1048"/>
                    <a:pt x="7680" y="1965"/>
                  </a:cubicBezTo>
                  <a:cubicBezTo>
                    <a:pt x="7704" y="2060"/>
                    <a:pt x="7775" y="2119"/>
                    <a:pt x="7858" y="2119"/>
                  </a:cubicBezTo>
                  <a:cubicBezTo>
                    <a:pt x="7954" y="2107"/>
                    <a:pt x="8013" y="2024"/>
                    <a:pt x="8013" y="1941"/>
                  </a:cubicBezTo>
                  <a:cubicBezTo>
                    <a:pt x="7954" y="1417"/>
                    <a:pt x="7716" y="929"/>
                    <a:pt x="7311" y="572"/>
                  </a:cubicBezTo>
                  <a:cubicBezTo>
                    <a:pt x="6906" y="214"/>
                    <a:pt x="6406" y="0"/>
                    <a:pt x="58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4"/>
            <p:cNvSpPr/>
            <p:nvPr/>
          </p:nvSpPr>
          <p:spPr>
            <a:xfrm>
              <a:off x="1948120" y="3388532"/>
              <a:ext cx="78852" cy="75367"/>
            </a:xfrm>
            <a:custGeom>
              <a:rect b="b" l="l" r="r" t="t"/>
              <a:pathLst>
                <a:path extrusionOk="0" h="2379" w="2489">
                  <a:moveTo>
                    <a:pt x="1513" y="330"/>
                  </a:moveTo>
                  <a:cubicBezTo>
                    <a:pt x="1667" y="330"/>
                    <a:pt x="1798" y="390"/>
                    <a:pt x="1917" y="497"/>
                  </a:cubicBezTo>
                  <a:cubicBezTo>
                    <a:pt x="2132" y="700"/>
                    <a:pt x="2132" y="1057"/>
                    <a:pt x="1905" y="1283"/>
                  </a:cubicBezTo>
                  <a:cubicBezTo>
                    <a:pt x="1792" y="1396"/>
                    <a:pt x="1646" y="1453"/>
                    <a:pt x="1504" y="1453"/>
                  </a:cubicBezTo>
                  <a:cubicBezTo>
                    <a:pt x="1361" y="1453"/>
                    <a:pt x="1221" y="1396"/>
                    <a:pt x="1120" y="1283"/>
                  </a:cubicBezTo>
                  <a:cubicBezTo>
                    <a:pt x="893" y="1057"/>
                    <a:pt x="893" y="700"/>
                    <a:pt x="1120" y="497"/>
                  </a:cubicBezTo>
                  <a:cubicBezTo>
                    <a:pt x="1215" y="390"/>
                    <a:pt x="1370" y="330"/>
                    <a:pt x="1513" y="330"/>
                  </a:cubicBezTo>
                  <a:close/>
                  <a:moveTo>
                    <a:pt x="1518" y="0"/>
                  </a:moveTo>
                  <a:cubicBezTo>
                    <a:pt x="1292" y="0"/>
                    <a:pt x="1066" y="86"/>
                    <a:pt x="893" y="259"/>
                  </a:cubicBezTo>
                  <a:cubicBezTo>
                    <a:pt x="584" y="569"/>
                    <a:pt x="548" y="1033"/>
                    <a:pt x="786" y="1390"/>
                  </a:cubicBezTo>
                  <a:lnTo>
                    <a:pt x="60" y="2116"/>
                  </a:lnTo>
                  <a:cubicBezTo>
                    <a:pt x="0" y="2176"/>
                    <a:pt x="0" y="2283"/>
                    <a:pt x="60" y="2343"/>
                  </a:cubicBezTo>
                  <a:cubicBezTo>
                    <a:pt x="96" y="2366"/>
                    <a:pt x="131" y="2378"/>
                    <a:pt x="179" y="2378"/>
                  </a:cubicBezTo>
                  <a:cubicBezTo>
                    <a:pt x="227" y="2378"/>
                    <a:pt x="274" y="2366"/>
                    <a:pt x="298" y="2343"/>
                  </a:cubicBezTo>
                  <a:lnTo>
                    <a:pt x="1024" y="1604"/>
                  </a:lnTo>
                  <a:cubicBezTo>
                    <a:pt x="1179" y="1712"/>
                    <a:pt x="1358" y="1759"/>
                    <a:pt x="1536" y="1759"/>
                  </a:cubicBezTo>
                  <a:cubicBezTo>
                    <a:pt x="1763" y="1759"/>
                    <a:pt x="1977" y="1664"/>
                    <a:pt x="2155" y="1509"/>
                  </a:cubicBezTo>
                  <a:cubicBezTo>
                    <a:pt x="2489" y="1164"/>
                    <a:pt x="2489" y="592"/>
                    <a:pt x="2144" y="259"/>
                  </a:cubicBezTo>
                  <a:cubicBezTo>
                    <a:pt x="1971" y="86"/>
                    <a:pt x="1745" y="0"/>
                    <a:pt x="1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4"/>
            <p:cNvSpPr/>
            <p:nvPr/>
          </p:nvSpPr>
          <p:spPr>
            <a:xfrm>
              <a:off x="1800270" y="3513636"/>
              <a:ext cx="162582" cy="10233"/>
            </a:xfrm>
            <a:custGeom>
              <a:rect b="b" l="l" r="r" t="t"/>
              <a:pathLst>
                <a:path extrusionOk="0" h="323" w="5132">
                  <a:moveTo>
                    <a:pt x="155" y="1"/>
                  </a:moveTo>
                  <a:cubicBezTo>
                    <a:pt x="72" y="1"/>
                    <a:pt x="0" y="72"/>
                    <a:pt x="0" y="156"/>
                  </a:cubicBezTo>
                  <a:cubicBezTo>
                    <a:pt x="0" y="251"/>
                    <a:pt x="72" y="322"/>
                    <a:pt x="155" y="322"/>
                  </a:cubicBezTo>
                  <a:lnTo>
                    <a:pt x="4965" y="322"/>
                  </a:lnTo>
                  <a:cubicBezTo>
                    <a:pt x="5060" y="322"/>
                    <a:pt x="5132" y="251"/>
                    <a:pt x="5132" y="156"/>
                  </a:cubicBezTo>
                  <a:cubicBezTo>
                    <a:pt x="5132" y="72"/>
                    <a:pt x="5060" y="1"/>
                    <a:pt x="4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p:nvPr/>
          </p:nvSpPr>
          <p:spPr>
            <a:xfrm>
              <a:off x="1800270" y="3536287"/>
              <a:ext cx="162582" cy="10201"/>
            </a:xfrm>
            <a:custGeom>
              <a:rect b="b" l="l" r="r" t="t"/>
              <a:pathLst>
                <a:path extrusionOk="0" h="322" w="5132">
                  <a:moveTo>
                    <a:pt x="155" y="0"/>
                  </a:moveTo>
                  <a:cubicBezTo>
                    <a:pt x="72" y="0"/>
                    <a:pt x="0" y="72"/>
                    <a:pt x="0" y="155"/>
                  </a:cubicBezTo>
                  <a:cubicBezTo>
                    <a:pt x="0" y="250"/>
                    <a:pt x="72" y="322"/>
                    <a:pt x="155" y="322"/>
                  </a:cubicBezTo>
                  <a:lnTo>
                    <a:pt x="4965" y="322"/>
                  </a:lnTo>
                  <a:cubicBezTo>
                    <a:pt x="5060" y="322"/>
                    <a:pt x="5132" y="250"/>
                    <a:pt x="5132" y="155"/>
                  </a:cubicBezTo>
                  <a:cubicBezTo>
                    <a:pt x="5132" y="72"/>
                    <a:pt x="5060" y="0"/>
                    <a:pt x="4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4"/>
            <p:cNvSpPr/>
            <p:nvPr/>
          </p:nvSpPr>
          <p:spPr>
            <a:xfrm>
              <a:off x="1800270" y="3558146"/>
              <a:ext cx="162582" cy="10613"/>
            </a:xfrm>
            <a:custGeom>
              <a:rect b="b" l="l" r="r" t="t"/>
              <a:pathLst>
                <a:path extrusionOk="0" h="335" w="5132">
                  <a:moveTo>
                    <a:pt x="155" y="1"/>
                  </a:moveTo>
                  <a:cubicBezTo>
                    <a:pt x="72" y="1"/>
                    <a:pt x="0" y="84"/>
                    <a:pt x="0" y="168"/>
                  </a:cubicBezTo>
                  <a:cubicBezTo>
                    <a:pt x="0" y="263"/>
                    <a:pt x="72" y="334"/>
                    <a:pt x="155" y="334"/>
                  </a:cubicBezTo>
                  <a:lnTo>
                    <a:pt x="4965" y="334"/>
                  </a:lnTo>
                  <a:cubicBezTo>
                    <a:pt x="5060" y="334"/>
                    <a:pt x="5132" y="263"/>
                    <a:pt x="5132" y="168"/>
                  </a:cubicBezTo>
                  <a:cubicBezTo>
                    <a:pt x="5132" y="84"/>
                    <a:pt x="5060" y="1"/>
                    <a:pt x="4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4"/>
            <p:cNvSpPr/>
            <p:nvPr/>
          </p:nvSpPr>
          <p:spPr>
            <a:xfrm>
              <a:off x="1800270" y="3580798"/>
              <a:ext cx="162582" cy="10581"/>
            </a:xfrm>
            <a:custGeom>
              <a:rect b="b" l="l" r="r" t="t"/>
              <a:pathLst>
                <a:path extrusionOk="0" h="334" w="5132">
                  <a:moveTo>
                    <a:pt x="155" y="0"/>
                  </a:moveTo>
                  <a:cubicBezTo>
                    <a:pt x="72" y="0"/>
                    <a:pt x="0" y="84"/>
                    <a:pt x="0" y="167"/>
                  </a:cubicBezTo>
                  <a:cubicBezTo>
                    <a:pt x="0" y="262"/>
                    <a:pt x="72" y="334"/>
                    <a:pt x="155" y="334"/>
                  </a:cubicBezTo>
                  <a:lnTo>
                    <a:pt x="4965" y="334"/>
                  </a:lnTo>
                  <a:cubicBezTo>
                    <a:pt x="5060" y="334"/>
                    <a:pt x="5132" y="262"/>
                    <a:pt x="5132" y="167"/>
                  </a:cubicBezTo>
                  <a:cubicBezTo>
                    <a:pt x="5132" y="84"/>
                    <a:pt x="5060" y="0"/>
                    <a:pt x="4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34"/>
          <p:cNvGrpSpPr/>
          <p:nvPr/>
        </p:nvGrpSpPr>
        <p:grpSpPr>
          <a:xfrm>
            <a:off x="1795855" y="1550303"/>
            <a:ext cx="254644" cy="348828"/>
            <a:chOff x="1770459" y="2884503"/>
            <a:chExt cx="254644" cy="348828"/>
          </a:xfrm>
        </p:grpSpPr>
        <p:sp>
          <p:nvSpPr>
            <p:cNvPr id="996" name="Google Shape;996;p34"/>
            <p:cNvSpPr/>
            <p:nvPr/>
          </p:nvSpPr>
          <p:spPr>
            <a:xfrm>
              <a:off x="1832330" y="2884503"/>
              <a:ext cx="130902" cy="159572"/>
            </a:xfrm>
            <a:custGeom>
              <a:rect b="b" l="l" r="r" t="t"/>
              <a:pathLst>
                <a:path extrusionOk="0" h="5037" w="4132">
                  <a:moveTo>
                    <a:pt x="2060" y="0"/>
                  </a:moveTo>
                  <a:cubicBezTo>
                    <a:pt x="953" y="0"/>
                    <a:pt x="36" y="869"/>
                    <a:pt x="0" y="1977"/>
                  </a:cubicBezTo>
                  <a:cubicBezTo>
                    <a:pt x="0" y="2072"/>
                    <a:pt x="60" y="2143"/>
                    <a:pt x="143" y="2143"/>
                  </a:cubicBezTo>
                  <a:cubicBezTo>
                    <a:pt x="238" y="2143"/>
                    <a:pt x="310" y="2084"/>
                    <a:pt x="310" y="2001"/>
                  </a:cubicBezTo>
                  <a:cubicBezTo>
                    <a:pt x="357" y="1060"/>
                    <a:pt x="1131" y="322"/>
                    <a:pt x="2060" y="322"/>
                  </a:cubicBezTo>
                  <a:cubicBezTo>
                    <a:pt x="3036" y="322"/>
                    <a:pt x="3822" y="1120"/>
                    <a:pt x="3822" y="2084"/>
                  </a:cubicBezTo>
                  <a:cubicBezTo>
                    <a:pt x="3822" y="2846"/>
                    <a:pt x="3334" y="3513"/>
                    <a:pt x="2596" y="3751"/>
                  </a:cubicBezTo>
                  <a:cubicBezTo>
                    <a:pt x="2572" y="3763"/>
                    <a:pt x="2524" y="3787"/>
                    <a:pt x="2512" y="3822"/>
                  </a:cubicBezTo>
                  <a:lnTo>
                    <a:pt x="2060" y="4572"/>
                  </a:lnTo>
                  <a:lnTo>
                    <a:pt x="1619" y="3822"/>
                  </a:lnTo>
                  <a:cubicBezTo>
                    <a:pt x="1608" y="3798"/>
                    <a:pt x="1572" y="3763"/>
                    <a:pt x="1524" y="3751"/>
                  </a:cubicBezTo>
                  <a:cubicBezTo>
                    <a:pt x="977" y="3572"/>
                    <a:pt x="548" y="3144"/>
                    <a:pt x="381" y="2572"/>
                  </a:cubicBezTo>
                  <a:cubicBezTo>
                    <a:pt x="362" y="2503"/>
                    <a:pt x="293" y="2459"/>
                    <a:pt x="230" y="2459"/>
                  </a:cubicBezTo>
                  <a:cubicBezTo>
                    <a:pt x="216" y="2459"/>
                    <a:pt x="203" y="2461"/>
                    <a:pt x="191" y="2465"/>
                  </a:cubicBezTo>
                  <a:cubicBezTo>
                    <a:pt x="95" y="2501"/>
                    <a:pt x="60" y="2584"/>
                    <a:pt x="84" y="2667"/>
                  </a:cubicBezTo>
                  <a:cubicBezTo>
                    <a:pt x="274" y="3298"/>
                    <a:pt x="750" y="3810"/>
                    <a:pt x="1381" y="4037"/>
                  </a:cubicBezTo>
                  <a:lnTo>
                    <a:pt x="1929" y="4953"/>
                  </a:lnTo>
                  <a:cubicBezTo>
                    <a:pt x="1965" y="5001"/>
                    <a:pt x="2000" y="5037"/>
                    <a:pt x="2060" y="5037"/>
                  </a:cubicBezTo>
                  <a:cubicBezTo>
                    <a:pt x="2120" y="5037"/>
                    <a:pt x="2167" y="5001"/>
                    <a:pt x="2191" y="4953"/>
                  </a:cubicBezTo>
                  <a:lnTo>
                    <a:pt x="2751" y="4037"/>
                  </a:lnTo>
                  <a:cubicBezTo>
                    <a:pt x="3584" y="3739"/>
                    <a:pt x="4132" y="2965"/>
                    <a:pt x="4132" y="2084"/>
                  </a:cubicBezTo>
                  <a:cubicBezTo>
                    <a:pt x="4132" y="941"/>
                    <a:pt x="3215" y="0"/>
                    <a:pt x="20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4"/>
            <p:cNvSpPr/>
            <p:nvPr/>
          </p:nvSpPr>
          <p:spPr>
            <a:xfrm>
              <a:off x="1861000" y="2912698"/>
              <a:ext cx="75842" cy="72167"/>
            </a:xfrm>
            <a:custGeom>
              <a:rect b="b" l="l" r="r" t="t"/>
              <a:pathLst>
                <a:path extrusionOk="0" h="2278" w="2394">
                  <a:moveTo>
                    <a:pt x="1441" y="313"/>
                  </a:moveTo>
                  <a:cubicBezTo>
                    <a:pt x="1572" y="313"/>
                    <a:pt x="1715" y="360"/>
                    <a:pt x="1810" y="468"/>
                  </a:cubicBezTo>
                  <a:cubicBezTo>
                    <a:pt x="2036" y="670"/>
                    <a:pt x="2036" y="1015"/>
                    <a:pt x="1834" y="1218"/>
                  </a:cubicBezTo>
                  <a:cubicBezTo>
                    <a:pt x="1726" y="1325"/>
                    <a:pt x="1587" y="1378"/>
                    <a:pt x="1448" y="1378"/>
                  </a:cubicBezTo>
                  <a:cubicBezTo>
                    <a:pt x="1310" y="1378"/>
                    <a:pt x="1173" y="1325"/>
                    <a:pt x="1072" y="1218"/>
                  </a:cubicBezTo>
                  <a:cubicBezTo>
                    <a:pt x="857" y="1015"/>
                    <a:pt x="857" y="670"/>
                    <a:pt x="1072" y="468"/>
                  </a:cubicBezTo>
                  <a:cubicBezTo>
                    <a:pt x="1167" y="360"/>
                    <a:pt x="1310" y="313"/>
                    <a:pt x="1441" y="313"/>
                  </a:cubicBezTo>
                  <a:close/>
                  <a:moveTo>
                    <a:pt x="1451" y="0"/>
                  </a:moveTo>
                  <a:cubicBezTo>
                    <a:pt x="1232" y="0"/>
                    <a:pt x="1012" y="81"/>
                    <a:pt x="845" y="241"/>
                  </a:cubicBezTo>
                  <a:cubicBezTo>
                    <a:pt x="548" y="539"/>
                    <a:pt x="524" y="992"/>
                    <a:pt x="738" y="1325"/>
                  </a:cubicBezTo>
                  <a:lnTo>
                    <a:pt x="60" y="2015"/>
                  </a:lnTo>
                  <a:cubicBezTo>
                    <a:pt x="0" y="2075"/>
                    <a:pt x="0" y="2182"/>
                    <a:pt x="60" y="2242"/>
                  </a:cubicBezTo>
                  <a:cubicBezTo>
                    <a:pt x="83" y="2265"/>
                    <a:pt x="131" y="2277"/>
                    <a:pt x="179" y="2277"/>
                  </a:cubicBezTo>
                  <a:cubicBezTo>
                    <a:pt x="226" y="2277"/>
                    <a:pt x="262" y="2265"/>
                    <a:pt x="298" y="2242"/>
                  </a:cubicBezTo>
                  <a:lnTo>
                    <a:pt x="976" y="1551"/>
                  </a:lnTo>
                  <a:cubicBezTo>
                    <a:pt x="1131" y="1658"/>
                    <a:pt x="1298" y="1706"/>
                    <a:pt x="1453" y="1706"/>
                  </a:cubicBezTo>
                  <a:cubicBezTo>
                    <a:pt x="1679" y="1706"/>
                    <a:pt x="1881" y="1611"/>
                    <a:pt x="2072" y="1444"/>
                  </a:cubicBezTo>
                  <a:cubicBezTo>
                    <a:pt x="2393" y="1122"/>
                    <a:pt x="2393" y="575"/>
                    <a:pt x="2048" y="241"/>
                  </a:cubicBezTo>
                  <a:cubicBezTo>
                    <a:pt x="1887" y="81"/>
                    <a:pt x="1670" y="0"/>
                    <a:pt x="1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p:nvPr/>
          </p:nvSpPr>
          <p:spPr>
            <a:xfrm>
              <a:off x="1818359" y="3060644"/>
              <a:ext cx="57753" cy="24172"/>
            </a:xfrm>
            <a:custGeom>
              <a:rect b="b" l="l" r="r" t="t"/>
              <a:pathLst>
                <a:path extrusionOk="0" h="763" w="1823">
                  <a:moveTo>
                    <a:pt x="181" y="0"/>
                  </a:moveTo>
                  <a:cubicBezTo>
                    <a:pt x="116" y="0"/>
                    <a:pt x="55" y="43"/>
                    <a:pt x="36" y="108"/>
                  </a:cubicBezTo>
                  <a:cubicBezTo>
                    <a:pt x="1" y="203"/>
                    <a:pt x="48" y="286"/>
                    <a:pt x="144" y="322"/>
                  </a:cubicBezTo>
                  <a:lnTo>
                    <a:pt x="1584" y="763"/>
                  </a:lnTo>
                  <a:lnTo>
                    <a:pt x="1632" y="763"/>
                  </a:lnTo>
                  <a:cubicBezTo>
                    <a:pt x="1703" y="763"/>
                    <a:pt x="1763" y="727"/>
                    <a:pt x="1775" y="643"/>
                  </a:cubicBezTo>
                  <a:cubicBezTo>
                    <a:pt x="1822" y="572"/>
                    <a:pt x="1775" y="465"/>
                    <a:pt x="1691" y="453"/>
                  </a:cubicBezTo>
                  <a:lnTo>
                    <a:pt x="239" y="12"/>
                  </a:lnTo>
                  <a:cubicBezTo>
                    <a:pt x="220" y="4"/>
                    <a:pt x="200"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4"/>
            <p:cNvSpPr/>
            <p:nvPr/>
          </p:nvSpPr>
          <p:spPr>
            <a:xfrm>
              <a:off x="1818359" y="3078384"/>
              <a:ext cx="57753" cy="24552"/>
            </a:xfrm>
            <a:custGeom>
              <a:rect b="b" l="l" r="r" t="t"/>
              <a:pathLst>
                <a:path extrusionOk="0" h="775" w="1823">
                  <a:moveTo>
                    <a:pt x="182" y="0"/>
                  </a:moveTo>
                  <a:cubicBezTo>
                    <a:pt x="116" y="0"/>
                    <a:pt x="55" y="45"/>
                    <a:pt x="36" y="119"/>
                  </a:cubicBezTo>
                  <a:cubicBezTo>
                    <a:pt x="1" y="203"/>
                    <a:pt x="48" y="298"/>
                    <a:pt x="144" y="322"/>
                  </a:cubicBezTo>
                  <a:lnTo>
                    <a:pt x="1584" y="774"/>
                  </a:lnTo>
                  <a:lnTo>
                    <a:pt x="1632" y="774"/>
                  </a:lnTo>
                  <a:cubicBezTo>
                    <a:pt x="1703" y="774"/>
                    <a:pt x="1763" y="726"/>
                    <a:pt x="1775" y="655"/>
                  </a:cubicBezTo>
                  <a:cubicBezTo>
                    <a:pt x="1822" y="584"/>
                    <a:pt x="1775" y="488"/>
                    <a:pt x="1691" y="464"/>
                  </a:cubicBezTo>
                  <a:lnTo>
                    <a:pt x="239" y="12"/>
                  </a:lnTo>
                  <a:cubicBezTo>
                    <a:pt x="220" y="4"/>
                    <a:pt x="201" y="0"/>
                    <a:pt x="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4"/>
            <p:cNvSpPr/>
            <p:nvPr/>
          </p:nvSpPr>
          <p:spPr>
            <a:xfrm>
              <a:off x="1818359" y="3096474"/>
              <a:ext cx="57753" cy="24172"/>
            </a:xfrm>
            <a:custGeom>
              <a:rect b="b" l="l" r="r" t="t"/>
              <a:pathLst>
                <a:path extrusionOk="0" h="763" w="1823">
                  <a:moveTo>
                    <a:pt x="181" y="1"/>
                  </a:moveTo>
                  <a:cubicBezTo>
                    <a:pt x="116" y="1"/>
                    <a:pt x="55" y="44"/>
                    <a:pt x="36" y="108"/>
                  </a:cubicBezTo>
                  <a:cubicBezTo>
                    <a:pt x="1" y="203"/>
                    <a:pt x="48" y="286"/>
                    <a:pt x="144" y="322"/>
                  </a:cubicBezTo>
                  <a:lnTo>
                    <a:pt x="1584" y="763"/>
                  </a:lnTo>
                  <a:lnTo>
                    <a:pt x="1632" y="763"/>
                  </a:lnTo>
                  <a:cubicBezTo>
                    <a:pt x="1703" y="763"/>
                    <a:pt x="1763" y="727"/>
                    <a:pt x="1775" y="644"/>
                  </a:cubicBezTo>
                  <a:cubicBezTo>
                    <a:pt x="1822" y="572"/>
                    <a:pt x="1775" y="489"/>
                    <a:pt x="1691" y="453"/>
                  </a:cubicBezTo>
                  <a:lnTo>
                    <a:pt x="239" y="13"/>
                  </a:lnTo>
                  <a:cubicBezTo>
                    <a:pt x="220" y="4"/>
                    <a:pt x="200" y="1"/>
                    <a:pt x="1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p:nvPr/>
          </p:nvSpPr>
          <p:spPr>
            <a:xfrm>
              <a:off x="2022410" y="3029914"/>
              <a:ext cx="760" cy="570"/>
            </a:xfrm>
            <a:custGeom>
              <a:rect b="b" l="l" r="r" t="t"/>
              <a:pathLst>
                <a:path extrusionOk="0" h="18" w="24">
                  <a:moveTo>
                    <a:pt x="3" y="0"/>
                  </a:moveTo>
                  <a:cubicBezTo>
                    <a:pt x="0" y="0"/>
                    <a:pt x="21" y="18"/>
                    <a:pt x="23" y="18"/>
                  </a:cubicBezTo>
                  <a:cubicBezTo>
                    <a:pt x="24" y="18"/>
                    <a:pt x="22" y="15"/>
                    <a:pt x="13" y="6"/>
                  </a:cubicBezTo>
                  <a:cubicBezTo>
                    <a:pt x="7" y="2"/>
                    <a:pt x="4" y="0"/>
                    <a:pt x="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4"/>
            <p:cNvSpPr/>
            <p:nvPr/>
          </p:nvSpPr>
          <p:spPr>
            <a:xfrm>
              <a:off x="1770459" y="3017337"/>
              <a:ext cx="254644" cy="215994"/>
            </a:xfrm>
            <a:custGeom>
              <a:rect b="b" l="l" r="r" t="t"/>
              <a:pathLst>
                <a:path extrusionOk="0" h="6818" w="8038">
                  <a:moveTo>
                    <a:pt x="7275" y="391"/>
                  </a:moveTo>
                  <a:lnTo>
                    <a:pt x="7275" y="3677"/>
                  </a:lnTo>
                  <a:lnTo>
                    <a:pt x="4180" y="4677"/>
                  </a:lnTo>
                  <a:lnTo>
                    <a:pt x="4180" y="2570"/>
                  </a:lnTo>
                  <a:lnTo>
                    <a:pt x="4180" y="1760"/>
                  </a:lnTo>
                  <a:lnTo>
                    <a:pt x="4180" y="1391"/>
                  </a:lnTo>
                  <a:lnTo>
                    <a:pt x="7275" y="391"/>
                  </a:lnTo>
                  <a:close/>
                  <a:moveTo>
                    <a:pt x="310" y="748"/>
                  </a:moveTo>
                  <a:lnTo>
                    <a:pt x="429" y="796"/>
                  </a:lnTo>
                  <a:lnTo>
                    <a:pt x="429" y="3820"/>
                  </a:lnTo>
                  <a:cubicBezTo>
                    <a:pt x="429" y="3892"/>
                    <a:pt x="477" y="3951"/>
                    <a:pt x="548" y="3963"/>
                  </a:cubicBezTo>
                  <a:lnTo>
                    <a:pt x="3858" y="5023"/>
                  </a:lnTo>
                  <a:lnTo>
                    <a:pt x="3858" y="5630"/>
                  </a:lnTo>
                  <a:lnTo>
                    <a:pt x="310" y="4499"/>
                  </a:lnTo>
                  <a:lnTo>
                    <a:pt x="310" y="1332"/>
                  </a:lnTo>
                  <a:lnTo>
                    <a:pt x="310" y="748"/>
                  </a:lnTo>
                  <a:close/>
                  <a:moveTo>
                    <a:pt x="7704" y="748"/>
                  </a:moveTo>
                  <a:lnTo>
                    <a:pt x="7704" y="1332"/>
                  </a:lnTo>
                  <a:lnTo>
                    <a:pt x="7704" y="4499"/>
                  </a:lnTo>
                  <a:lnTo>
                    <a:pt x="4168" y="5630"/>
                  </a:lnTo>
                  <a:lnTo>
                    <a:pt x="4168" y="5023"/>
                  </a:lnTo>
                  <a:lnTo>
                    <a:pt x="7466" y="3963"/>
                  </a:lnTo>
                  <a:cubicBezTo>
                    <a:pt x="7525" y="3951"/>
                    <a:pt x="7585" y="3880"/>
                    <a:pt x="7585" y="3820"/>
                  </a:cubicBezTo>
                  <a:lnTo>
                    <a:pt x="7585" y="796"/>
                  </a:lnTo>
                  <a:lnTo>
                    <a:pt x="7704" y="748"/>
                  </a:lnTo>
                  <a:close/>
                  <a:moveTo>
                    <a:pt x="310" y="4844"/>
                  </a:moveTo>
                  <a:lnTo>
                    <a:pt x="3858" y="5975"/>
                  </a:lnTo>
                  <a:lnTo>
                    <a:pt x="3858" y="6440"/>
                  </a:lnTo>
                  <a:lnTo>
                    <a:pt x="310" y="5309"/>
                  </a:lnTo>
                  <a:lnTo>
                    <a:pt x="310" y="4844"/>
                  </a:lnTo>
                  <a:close/>
                  <a:moveTo>
                    <a:pt x="595" y="0"/>
                  </a:moveTo>
                  <a:cubicBezTo>
                    <a:pt x="562" y="0"/>
                    <a:pt x="522" y="17"/>
                    <a:pt x="489" y="34"/>
                  </a:cubicBezTo>
                  <a:cubicBezTo>
                    <a:pt x="441" y="70"/>
                    <a:pt x="429" y="105"/>
                    <a:pt x="429" y="165"/>
                  </a:cubicBezTo>
                  <a:lnTo>
                    <a:pt x="429" y="439"/>
                  </a:lnTo>
                  <a:lnTo>
                    <a:pt x="203" y="367"/>
                  </a:lnTo>
                  <a:cubicBezTo>
                    <a:pt x="189" y="360"/>
                    <a:pt x="175" y="358"/>
                    <a:pt x="161" y="358"/>
                  </a:cubicBezTo>
                  <a:cubicBezTo>
                    <a:pt x="127" y="358"/>
                    <a:pt x="94" y="374"/>
                    <a:pt x="60" y="391"/>
                  </a:cubicBezTo>
                  <a:cubicBezTo>
                    <a:pt x="12" y="427"/>
                    <a:pt x="1" y="463"/>
                    <a:pt x="1" y="522"/>
                  </a:cubicBezTo>
                  <a:lnTo>
                    <a:pt x="1" y="1332"/>
                  </a:lnTo>
                  <a:lnTo>
                    <a:pt x="1" y="4618"/>
                  </a:lnTo>
                  <a:lnTo>
                    <a:pt x="1" y="5428"/>
                  </a:lnTo>
                  <a:cubicBezTo>
                    <a:pt x="1" y="5499"/>
                    <a:pt x="48" y="5559"/>
                    <a:pt x="120" y="5570"/>
                  </a:cubicBezTo>
                  <a:lnTo>
                    <a:pt x="3977" y="6809"/>
                  </a:lnTo>
                  <a:cubicBezTo>
                    <a:pt x="3989" y="6815"/>
                    <a:pt x="4001" y="6818"/>
                    <a:pt x="4016" y="6818"/>
                  </a:cubicBezTo>
                  <a:cubicBezTo>
                    <a:pt x="4031" y="6818"/>
                    <a:pt x="4049" y="6815"/>
                    <a:pt x="4073" y="6809"/>
                  </a:cubicBezTo>
                  <a:lnTo>
                    <a:pt x="6061" y="6166"/>
                  </a:lnTo>
                  <a:cubicBezTo>
                    <a:pt x="6144" y="6130"/>
                    <a:pt x="6192" y="6047"/>
                    <a:pt x="6156" y="5963"/>
                  </a:cubicBezTo>
                  <a:cubicBezTo>
                    <a:pt x="6138" y="5890"/>
                    <a:pt x="6076" y="5844"/>
                    <a:pt x="6011" y="5844"/>
                  </a:cubicBezTo>
                  <a:cubicBezTo>
                    <a:pt x="5992" y="5844"/>
                    <a:pt x="5972" y="5848"/>
                    <a:pt x="5954" y="5856"/>
                  </a:cubicBezTo>
                  <a:lnTo>
                    <a:pt x="4180" y="6440"/>
                  </a:lnTo>
                  <a:lnTo>
                    <a:pt x="4180" y="5975"/>
                  </a:lnTo>
                  <a:lnTo>
                    <a:pt x="7728" y="4844"/>
                  </a:lnTo>
                  <a:lnTo>
                    <a:pt x="7728" y="5309"/>
                  </a:lnTo>
                  <a:lnTo>
                    <a:pt x="6597" y="5666"/>
                  </a:lnTo>
                  <a:cubicBezTo>
                    <a:pt x="6501" y="5690"/>
                    <a:pt x="6454" y="5773"/>
                    <a:pt x="6489" y="5868"/>
                  </a:cubicBezTo>
                  <a:cubicBezTo>
                    <a:pt x="6501" y="5940"/>
                    <a:pt x="6573" y="5987"/>
                    <a:pt x="6632" y="5987"/>
                  </a:cubicBezTo>
                  <a:cubicBezTo>
                    <a:pt x="6656" y="5987"/>
                    <a:pt x="6668" y="5987"/>
                    <a:pt x="6680" y="5975"/>
                  </a:cubicBezTo>
                  <a:lnTo>
                    <a:pt x="7918" y="5570"/>
                  </a:lnTo>
                  <a:cubicBezTo>
                    <a:pt x="7978" y="5559"/>
                    <a:pt x="8037" y="5475"/>
                    <a:pt x="8037" y="5416"/>
                  </a:cubicBezTo>
                  <a:lnTo>
                    <a:pt x="8037" y="4618"/>
                  </a:lnTo>
                  <a:lnTo>
                    <a:pt x="8037" y="1332"/>
                  </a:lnTo>
                  <a:lnTo>
                    <a:pt x="8037" y="522"/>
                  </a:lnTo>
                  <a:cubicBezTo>
                    <a:pt x="8037" y="486"/>
                    <a:pt x="8002" y="439"/>
                    <a:pt x="7966" y="403"/>
                  </a:cubicBezTo>
                  <a:cubicBezTo>
                    <a:pt x="7931" y="386"/>
                    <a:pt x="7896" y="375"/>
                    <a:pt x="7857" y="375"/>
                  </a:cubicBezTo>
                  <a:cubicBezTo>
                    <a:pt x="7842" y="375"/>
                    <a:pt x="7827" y="376"/>
                    <a:pt x="7811" y="379"/>
                  </a:cubicBezTo>
                  <a:lnTo>
                    <a:pt x="7585" y="451"/>
                  </a:lnTo>
                  <a:lnTo>
                    <a:pt x="7585" y="189"/>
                  </a:lnTo>
                  <a:cubicBezTo>
                    <a:pt x="7585" y="141"/>
                    <a:pt x="7561" y="82"/>
                    <a:pt x="7525" y="46"/>
                  </a:cubicBezTo>
                  <a:cubicBezTo>
                    <a:pt x="7499" y="29"/>
                    <a:pt x="7467" y="17"/>
                    <a:pt x="7428" y="17"/>
                  </a:cubicBezTo>
                  <a:cubicBezTo>
                    <a:pt x="7413" y="17"/>
                    <a:pt x="7398" y="19"/>
                    <a:pt x="7382" y="22"/>
                  </a:cubicBezTo>
                  <a:lnTo>
                    <a:pt x="4013" y="1094"/>
                  </a:lnTo>
                  <a:lnTo>
                    <a:pt x="1965" y="439"/>
                  </a:lnTo>
                  <a:cubicBezTo>
                    <a:pt x="1944" y="431"/>
                    <a:pt x="1923" y="427"/>
                    <a:pt x="1903" y="427"/>
                  </a:cubicBezTo>
                  <a:cubicBezTo>
                    <a:pt x="1835" y="427"/>
                    <a:pt x="1778" y="472"/>
                    <a:pt x="1751" y="546"/>
                  </a:cubicBezTo>
                  <a:cubicBezTo>
                    <a:pt x="1727" y="629"/>
                    <a:pt x="1775" y="725"/>
                    <a:pt x="1858" y="748"/>
                  </a:cubicBezTo>
                  <a:lnTo>
                    <a:pt x="3834" y="1391"/>
                  </a:lnTo>
                  <a:lnTo>
                    <a:pt x="3834" y="1760"/>
                  </a:lnTo>
                  <a:lnTo>
                    <a:pt x="3834" y="2570"/>
                  </a:lnTo>
                  <a:lnTo>
                    <a:pt x="3834" y="4677"/>
                  </a:lnTo>
                  <a:lnTo>
                    <a:pt x="739" y="3677"/>
                  </a:lnTo>
                  <a:lnTo>
                    <a:pt x="739" y="391"/>
                  </a:lnTo>
                  <a:lnTo>
                    <a:pt x="1215" y="546"/>
                  </a:lnTo>
                  <a:cubicBezTo>
                    <a:pt x="1232" y="550"/>
                    <a:pt x="1248" y="552"/>
                    <a:pt x="1264" y="552"/>
                  </a:cubicBezTo>
                  <a:cubicBezTo>
                    <a:pt x="1338" y="552"/>
                    <a:pt x="1400" y="508"/>
                    <a:pt x="1429" y="439"/>
                  </a:cubicBezTo>
                  <a:cubicBezTo>
                    <a:pt x="1453" y="344"/>
                    <a:pt x="1406" y="260"/>
                    <a:pt x="1322" y="225"/>
                  </a:cubicBezTo>
                  <a:lnTo>
                    <a:pt x="632" y="10"/>
                  </a:lnTo>
                  <a:cubicBezTo>
                    <a:pt x="621" y="3"/>
                    <a:pt x="609" y="0"/>
                    <a:pt x="5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4"/>
            <p:cNvSpPr/>
            <p:nvPr/>
          </p:nvSpPr>
          <p:spPr>
            <a:xfrm>
              <a:off x="1929271" y="3055987"/>
              <a:ext cx="38111" cy="47298"/>
            </a:xfrm>
            <a:custGeom>
              <a:rect b="b" l="l" r="r" t="t"/>
              <a:pathLst>
                <a:path extrusionOk="0" h="1493" w="1203">
                  <a:moveTo>
                    <a:pt x="881" y="374"/>
                  </a:moveTo>
                  <a:lnTo>
                    <a:pt x="881" y="945"/>
                  </a:lnTo>
                  <a:lnTo>
                    <a:pt x="345" y="1112"/>
                  </a:lnTo>
                  <a:lnTo>
                    <a:pt x="345" y="540"/>
                  </a:lnTo>
                  <a:lnTo>
                    <a:pt x="881" y="374"/>
                  </a:lnTo>
                  <a:close/>
                  <a:moveTo>
                    <a:pt x="1029" y="0"/>
                  </a:moveTo>
                  <a:cubicBezTo>
                    <a:pt x="1017" y="0"/>
                    <a:pt x="1003" y="2"/>
                    <a:pt x="988" y="5"/>
                  </a:cubicBezTo>
                  <a:lnTo>
                    <a:pt x="119" y="279"/>
                  </a:lnTo>
                  <a:cubicBezTo>
                    <a:pt x="60" y="290"/>
                    <a:pt x="0" y="362"/>
                    <a:pt x="0" y="421"/>
                  </a:cubicBezTo>
                  <a:lnTo>
                    <a:pt x="0" y="1326"/>
                  </a:lnTo>
                  <a:cubicBezTo>
                    <a:pt x="0" y="1374"/>
                    <a:pt x="24" y="1433"/>
                    <a:pt x="60" y="1469"/>
                  </a:cubicBezTo>
                  <a:cubicBezTo>
                    <a:pt x="83" y="1481"/>
                    <a:pt x="119" y="1493"/>
                    <a:pt x="155" y="1493"/>
                  </a:cubicBezTo>
                  <a:cubicBezTo>
                    <a:pt x="167" y="1493"/>
                    <a:pt x="179" y="1493"/>
                    <a:pt x="191" y="1481"/>
                  </a:cubicBezTo>
                  <a:lnTo>
                    <a:pt x="1060" y="1207"/>
                  </a:lnTo>
                  <a:cubicBezTo>
                    <a:pt x="1119" y="1195"/>
                    <a:pt x="1179" y="1124"/>
                    <a:pt x="1179" y="1064"/>
                  </a:cubicBezTo>
                  <a:lnTo>
                    <a:pt x="1179" y="159"/>
                  </a:lnTo>
                  <a:cubicBezTo>
                    <a:pt x="1203" y="112"/>
                    <a:pt x="1179" y="64"/>
                    <a:pt x="1131" y="40"/>
                  </a:cubicBezTo>
                  <a:cubicBezTo>
                    <a:pt x="1095" y="14"/>
                    <a:pt x="1066" y="0"/>
                    <a:pt x="10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34"/>
          <p:cNvGrpSpPr/>
          <p:nvPr/>
        </p:nvGrpSpPr>
        <p:grpSpPr>
          <a:xfrm>
            <a:off x="1739671" y="2955007"/>
            <a:ext cx="367013" cy="331278"/>
            <a:chOff x="3522521" y="1975857"/>
            <a:chExt cx="367013" cy="331278"/>
          </a:xfrm>
        </p:grpSpPr>
        <p:sp>
          <p:nvSpPr>
            <p:cNvPr id="1005" name="Google Shape;1005;p34"/>
            <p:cNvSpPr/>
            <p:nvPr/>
          </p:nvSpPr>
          <p:spPr>
            <a:xfrm>
              <a:off x="3665841" y="1975857"/>
              <a:ext cx="91302" cy="91682"/>
            </a:xfrm>
            <a:custGeom>
              <a:rect b="b" l="l" r="r" t="t"/>
              <a:pathLst>
                <a:path extrusionOk="0" h="2894" w="2882">
                  <a:moveTo>
                    <a:pt x="1429" y="703"/>
                  </a:moveTo>
                  <a:cubicBezTo>
                    <a:pt x="1846" y="703"/>
                    <a:pt x="2167" y="1036"/>
                    <a:pt x="2167" y="1453"/>
                  </a:cubicBezTo>
                  <a:cubicBezTo>
                    <a:pt x="2167" y="1870"/>
                    <a:pt x="1834" y="2191"/>
                    <a:pt x="1429" y="2191"/>
                  </a:cubicBezTo>
                  <a:cubicBezTo>
                    <a:pt x="1024" y="2191"/>
                    <a:pt x="679" y="1870"/>
                    <a:pt x="679" y="1453"/>
                  </a:cubicBezTo>
                  <a:cubicBezTo>
                    <a:pt x="679" y="1048"/>
                    <a:pt x="1013" y="703"/>
                    <a:pt x="1429" y="703"/>
                  </a:cubicBezTo>
                  <a:close/>
                  <a:moveTo>
                    <a:pt x="1441" y="0"/>
                  </a:moveTo>
                  <a:cubicBezTo>
                    <a:pt x="1358" y="0"/>
                    <a:pt x="1274" y="84"/>
                    <a:pt x="1274" y="167"/>
                  </a:cubicBezTo>
                  <a:lnTo>
                    <a:pt x="1274" y="393"/>
                  </a:lnTo>
                  <a:cubicBezTo>
                    <a:pt x="1096" y="417"/>
                    <a:pt x="953" y="476"/>
                    <a:pt x="822" y="584"/>
                  </a:cubicBezTo>
                  <a:lnTo>
                    <a:pt x="655" y="417"/>
                  </a:lnTo>
                  <a:cubicBezTo>
                    <a:pt x="626" y="387"/>
                    <a:pt x="581" y="372"/>
                    <a:pt x="536" y="372"/>
                  </a:cubicBezTo>
                  <a:cubicBezTo>
                    <a:pt x="492" y="372"/>
                    <a:pt x="447" y="387"/>
                    <a:pt x="417" y="417"/>
                  </a:cubicBezTo>
                  <a:cubicBezTo>
                    <a:pt x="358" y="476"/>
                    <a:pt x="358" y="596"/>
                    <a:pt x="417" y="655"/>
                  </a:cubicBezTo>
                  <a:lnTo>
                    <a:pt x="584" y="822"/>
                  </a:lnTo>
                  <a:cubicBezTo>
                    <a:pt x="477" y="953"/>
                    <a:pt x="417" y="1119"/>
                    <a:pt x="381" y="1286"/>
                  </a:cubicBezTo>
                  <a:lnTo>
                    <a:pt x="167" y="1286"/>
                  </a:lnTo>
                  <a:cubicBezTo>
                    <a:pt x="72" y="1286"/>
                    <a:pt x="0" y="1358"/>
                    <a:pt x="0" y="1453"/>
                  </a:cubicBezTo>
                  <a:cubicBezTo>
                    <a:pt x="0" y="1536"/>
                    <a:pt x="72" y="1608"/>
                    <a:pt x="167" y="1608"/>
                  </a:cubicBezTo>
                  <a:lnTo>
                    <a:pt x="381" y="1608"/>
                  </a:lnTo>
                  <a:cubicBezTo>
                    <a:pt x="417" y="1786"/>
                    <a:pt x="477" y="1941"/>
                    <a:pt x="584" y="2072"/>
                  </a:cubicBezTo>
                  <a:lnTo>
                    <a:pt x="417" y="2239"/>
                  </a:lnTo>
                  <a:cubicBezTo>
                    <a:pt x="358" y="2298"/>
                    <a:pt x="358" y="2417"/>
                    <a:pt x="417" y="2477"/>
                  </a:cubicBezTo>
                  <a:cubicBezTo>
                    <a:pt x="441" y="2501"/>
                    <a:pt x="489" y="2524"/>
                    <a:pt x="536" y="2524"/>
                  </a:cubicBezTo>
                  <a:cubicBezTo>
                    <a:pt x="572" y="2524"/>
                    <a:pt x="620" y="2501"/>
                    <a:pt x="655" y="2477"/>
                  </a:cubicBezTo>
                  <a:lnTo>
                    <a:pt x="810" y="2310"/>
                  </a:lnTo>
                  <a:cubicBezTo>
                    <a:pt x="953" y="2417"/>
                    <a:pt x="1108" y="2477"/>
                    <a:pt x="1274" y="2501"/>
                  </a:cubicBezTo>
                  <a:lnTo>
                    <a:pt x="1274" y="2727"/>
                  </a:lnTo>
                  <a:cubicBezTo>
                    <a:pt x="1274" y="2822"/>
                    <a:pt x="1346" y="2893"/>
                    <a:pt x="1441" y="2893"/>
                  </a:cubicBezTo>
                  <a:cubicBezTo>
                    <a:pt x="1536" y="2893"/>
                    <a:pt x="1608" y="2822"/>
                    <a:pt x="1608" y="2727"/>
                  </a:cubicBezTo>
                  <a:lnTo>
                    <a:pt x="1608" y="2501"/>
                  </a:lnTo>
                  <a:cubicBezTo>
                    <a:pt x="1786" y="2477"/>
                    <a:pt x="1929" y="2417"/>
                    <a:pt x="2072" y="2310"/>
                  </a:cubicBezTo>
                  <a:lnTo>
                    <a:pt x="2227" y="2477"/>
                  </a:lnTo>
                  <a:cubicBezTo>
                    <a:pt x="2263" y="2501"/>
                    <a:pt x="2310" y="2524"/>
                    <a:pt x="2346" y="2524"/>
                  </a:cubicBezTo>
                  <a:cubicBezTo>
                    <a:pt x="2394" y="2524"/>
                    <a:pt x="2441" y="2501"/>
                    <a:pt x="2465" y="2477"/>
                  </a:cubicBezTo>
                  <a:cubicBezTo>
                    <a:pt x="2525" y="2417"/>
                    <a:pt x="2525" y="2298"/>
                    <a:pt x="2465" y="2239"/>
                  </a:cubicBezTo>
                  <a:lnTo>
                    <a:pt x="2298" y="2072"/>
                  </a:lnTo>
                  <a:cubicBezTo>
                    <a:pt x="2406" y="1941"/>
                    <a:pt x="2465" y="1774"/>
                    <a:pt x="2501" y="1608"/>
                  </a:cubicBezTo>
                  <a:lnTo>
                    <a:pt x="2715" y="1608"/>
                  </a:lnTo>
                  <a:cubicBezTo>
                    <a:pt x="2810" y="1608"/>
                    <a:pt x="2882" y="1536"/>
                    <a:pt x="2882" y="1453"/>
                  </a:cubicBezTo>
                  <a:cubicBezTo>
                    <a:pt x="2882" y="1358"/>
                    <a:pt x="2810" y="1286"/>
                    <a:pt x="2727" y="1286"/>
                  </a:cubicBezTo>
                  <a:lnTo>
                    <a:pt x="2501" y="1286"/>
                  </a:lnTo>
                  <a:cubicBezTo>
                    <a:pt x="2465" y="1108"/>
                    <a:pt x="2406" y="953"/>
                    <a:pt x="2310" y="822"/>
                  </a:cubicBezTo>
                  <a:lnTo>
                    <a:pt x="2465" y="655"/>
                  </a:lnTo>
                  <a:cubicBezTo>
                    <a:pt x="2525" y="596"/>
                    <a:pt x="2525" y="476"/>
                    <a:pt x="2465" y="417"/>
                  </a:cubicBezTo>
                  <a:cubicBezTo>
                    <a:pt x="2435" y="387"/>
                    <a:pt x="2391" y="372"/>
                    <a:pt x="2346" y="372"/>
                  </a:cubicBezTo>
                  <a:cubicBezTo>
                    <a:pt x="2301" y="372"/>
                    <a:pt x="2257" y="387"/>
                    <a:pt x="2227" y="417"/>
                  </a:cubicBezTo>
                  <a:lnTo>
                    <a:pt x="2072" y="584"/>
                  </a:lnTo>
                  <a:cubicBezTo>
                    <a:pt x="1929" y="476"/>
                    <a:pt x="1775" y="417"/>
                    <a:pt x="1608" y="393"/>
                  </a:cubicBezTo>
                  <a:lnTo>
                    <a:pt x="1608" y="167"/>
                  </a:lnTo>
                  <a:cubicBezTo>
                    <a:pt x="1608" y="84"/>
                    <a:pt x="1536" y="0"/>
                    <a:pt x="14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4"/>
            <p:cNvSpPr/>
            <p:nvPr/>
          </p:nvSpPr>
          <p:spPr>
            <a:xfrm>
              <a:off x="3693751" y="2004147"/>
              <a:ext cx="34721" cy="35101"/>
            </a:xfrm>
            <a:custGeom>
              <a:rect b="b" l="l" r="r" t="t"/>
              <a:pathLst>
                <a:path extrusionOk="0" h="1108" w="1096">
                  <a:moveTo>
                    <a:pt x="548" y="345"/>
                  </a:moveTo>
                  <a:cubicBezTo>
                    <a:pt x="667" y="345"/>
                    <a:pt x="751" y="441"/>
                    <a:pt x="751" y="560"/>
                  </a:cubicBezTo>
                  <a:cubicBezTo>
                    <a:pt x="751" y="679"/>
                    <a:pt x="667" y="762"/>
                    <a:pt x="548" y="762"/>
                  </a:cubicBezTo>
                  <a:cubicBezTo>
                    <a:pt x="429" y="762"/>
                    <a:pt x="334" y="679"/>
                    <a:pt x="334" y="560"/>
                  </a:cubicBezTo>
                  <a:cubicBezTo>
                    <a:pt x="334" y="441"/>
                    <a:pt x="429" y="345"/>
                    <a:pt x="548" y="345"/>
                  </a:cubicBezTo>
                  <a:close/>
                  <a:moveTo>
                    <a:pt x="548" y="0"/>
                  </a:moveTo>
                  <a:cubicBezTo>
                    <a:pt x="251" y="0"/>
                    <a:pt x="1" y="262"/>
                    <a:pt x="1" y="560"/>
                  </a:cubicBezTo>
                  <a:cubicBezTo>
                    <a:pt x="1" y="857"/>
                    <a:pt x="251" y="1107"/>
                    <a:pt x="548" y="1107"/>
                  </a:cubicBezTo>
                  <a:cubicBezTo>
                    <a:pt x="846" y="1107"/>
                    <a:pt x="1096" y="857"/>
                    <a:pt x="1096" y="560"/>
                  </a:cubicBezTo>
                  <a:cubicBezTo>
                    <a:pt x="1096" y="262"/>
                    <a:pt x="846" y="0"/>
                    <a:pt x="5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4"/>
            <p:cNvSpPr/>
            <p:nvPr/>
          </p:nvSpPr>
          <p:spPr>
            <a:xfrm>
              <a:off x="3679052" y="2008297"/>
              <a:ext cx="210482" cy="228983"/>
            </a:xfrm>
            <a:custGeom>
              <a:rect b="b" l="l" r="r" t="t"/>
              <a:pathLst>
                <a:path extrusionOk="0" h="7228" w="6644">
                  <a:moveTo>
                    <a:pt x="4179" y="334"/>
                  </a:moveTo>
                  <a:lnTo>
                    <a:pt x="4179" y="762"/>
                  </a:lnTo>
                  <a:lnTo>
                    <a:pt x="4179" y="786"/>
                  </a:lnTo>
                  <a:cubicBezTo>
                    <a:pt x="4179" y="869"/>
                    <a:pt x="4239" y="941"/>
                    <a:pt x="4334" y="965"/>
                  </a:cubicBezTo>
                  <a:cubicBezTo>
                    <a:pt x="4596" y="988"/>
                    <a:pt x="4846" y="1107"/>
                    <a:pt x="5072" y="1274"/>
                  </a:cubicBezTo>
                  <a:cubicBezTo>
                    <a:pt x="5102" y="1299"/>
                    <a:pt x="5138" y="1311"/>
                    <a:pt x="5174" y="1311"/>
                  </a:cubicBezTo>
                  <a:cubicBezTo>
                    <a:pt x="5225" y="1311"/>
                    <a:pt x="5276" y="1287"/>
                    <a:pt x="5310" y="1238"/>
                  </a:cubicBezTo>
                  <a:lnTo>
                    <a:pt x="5322" y="1227"/>
                  </a:lnTo>
                  <a:lnTo>
                    <a:pt x="5620" y="929"/>
                  </a:lnTo>
                  <a:lnTo>
                    <a:pt x="5715" y="1024"/>
                  </a:lnTo>
                  <a:lnTo>
                    <a:pt x="5418" y="1322"/>
                  </a:lnTo>
                  <a:lnTo>
                    <a:pt x="5406" y="1334"/>
                  </a:lnTo>
                  <a:cubicBezTo>
                    <a:pt x="5322" y="1393"/>
                    <a:pt x="5322" y="1500"/>
                    <a:pt x="5370" y="1572"/>
                  </a:cubicBezTo>
                  <a:cubicBezTo>
                    <a:pt x="5537" y="1798"/>
                    <a:pt x="5632" y="2048"/>
                    <a:pt x="5679" y="2310"/>
                  </a:cubicBezTo>
                  <a:cubicBezTo>
                    <a:pt x="5703" y="2405"/>
                    <a:pt x="5775" y="2465"/>
                    <a:pt x="5858" y="2465"/>
                  </a:cubicBezTo>
                  <a:lnTo>
                    <a:pt x="6311" y="2465"/>
                  </a:lnTo>
                  <a:lnTo>
                    <a:pt x="6311" y="2572"/>
                  </a:lnTo>
                  <a:lnTo>
                    <a:pt x="5846" y="2572"/>
                  </a:lnTo>
                  <a:cubicBezTo>
                    <a:pt x="5763" y="2572"/>
                    <a:pt x="5679" y="2631"/>
                    <a:pt x="5668" y="2715"/>
                  </a:cubicBezTo>
                  <a:cubicBezTo>
                    <a:pt x="5632" y="2989"/>
                    <a:pt x="5525" y="3239"/>
                    <a:pt x="5358" y="3465"/>
                  </a:cubicBezTo>
                  <a:cubicBezTo>
                    <a:pt x="5298" y="3536"/>
                    <a:pt x="5310" y="3643"/>
                    <a:pt x="5382" y="3703"/>
                  </a:cubicBezTo>
                  <a:lnTo>
                    <a:pt x="5406" y="3715"/>
                  </a:lnTo>
                  <a:lnTo>
                    <a:pt x="5715" y="4024"/>
                  </a:lnTo>
                  <a:lnTo>
                    <a:pt x="5620" y="4120"/>
                  </a:lnTo>
                  <a:lnTo>
                    <a:pt x="5310" y="3798"/>
                  </a:lnTo>
                  <a:cubicBezTo>
                    <a:pt x="5310" y="3798"/>
                    <a:pt x="5310" y="3786"/>
                    <a:pt x="5298" y="3786"/>
                  </a:cubicBezTo>
                  <a:cubicBezTo>
                    <a:pt x="5266" y="3747"/>
                    <a:pt x="5218" y="3729"/>
                    <a:pt x="5171" y="3729"/>
                  </a:cubicBezTo>
                  <a:cubicBezTo>
                    <a:pt x="5132" y="3729"/>
                    <a:pt x="5092" y="3741"/>
                    <a:pt x="5060" y="3763"/>
                  </a:cubicBezTo>
                  <a:cubicBezTo>
                    <a:pt x="4846" y="3917"/>
                    <a:pt x="4584" y="4024"/>
                    <a:pt x="4310" y="4072"/>
                  </a:cubicBezTo>
                  <a:cubicBezTo>
                    <a:pt x="4227" y="4084"/>
                    <a:pt x="4167" y="4155"/>
                    <a:pt x="4167" y="4251"/>
                  </a:cubicBezTo>
                  <a:lnTo>
                    <a:pt x="4167" y="4263"/>
                  </a:lnTo>
                  <a:lnTo>
                    <a:pt x="4167" y="4715"/>
                  </a:lnTo>
                  <a:lnTo>
                    <a:pt x="4060" y="4715"/>
                  </a:lnTo>
                  <a:lnTo>
                    <a:pt x="4060" y="4275"/>
                  </a:lnTo>
                  <a:lnTo>
                    <a:pt x="4060" y="4263"/>
                  </a:lnTo>
                  <a:cubicBezTo>
                    <a:pt x="4060" y="4179"/>
                    <a:pt x="4001" y="4096"/>
                    <a:pt x="3917" y="4084"/>
                  </a:cubicBezTo>
                  <a:cubicBezTo>
                    <a:pt x="3644" y="4060"/>
                    <a:pt x="3393" y="3941"/>
                    <a:pt x="3167" y="3774"/>
                  </a:cubicBezTo>
                  <a:cubicBezTo>
                    <a:pt x="3136" y="3749"/>
                    <a:pt x="3099" y="3736"/>
                    <a:pt x="3061" y="3736"/>
                  </a:cubicBezTo>
                  <a:cubicBezTo>
                    <a:pt x="3012" y="3736"/>
                    <a:pt x="2963" y="3758"/>
                    <a:pt x="2929" y="3798"/>
                  </a:cubicBezTo>
                  <a:cubicBezTo>
                    <a:pt x="2929" y="3798"/>
                    <a:pt x="2929" y="3822"/>
                    <a:pt x="2917" y="3822"/>
                  </a:cubicBezTo>
                  <a:lnTo>
                    <a:pt x="2608" y="4132"/>
                  </a:lnTo>
                  <a:lnTo>
                    <a:pt x="2512" y="4036"/>
                  </a:lnTo>
                  <a:lnTo>
                    <a:pt x="2810" y="3739"/>
                  </a:lnTo>
                  <a:lnTo>
                    <a:pt x="2822" y="3727"/>
                  </a:lnTo>
                  <a:cubicBezTo>
                    <a:pt x="2822" y="3727"/>
                    <a:pt x="2846" y="3727"/>
                    <a:pt x="2846" y="3715"/>
                  </a:cubicBezTo>
                  <a:cubicBezTo>
                    <a:pt x="2917" y="3655"/>
                    <a:pt x="2917" y="3548"/>
                    <a:pt x="2870" y="3477"/>
                  </a:cubicBezTo>
                  <a:cubicBezTo>
                    <a:pt x="2703" y="3262"/>
                    <a:pt x="2608" y="3001"/>
                    <a:pt x="2560" y="2727"/>
                  </a:cubicBezTo>
                  <a:cubicBezTo>
                    <a:pt x="2548" y="2643"/>
                    <a:pt x="2465" y="2584"/>
                    <a:pt x="2381" y="2584"/>
                  </a:cubicBezTo>
                  <a:lnTo>
                    <a:pt x="1929" y="2584"/>
                  </a:lnTo>
                  <a:lnTo>
                    <a:pt x="1929" y="2465"/>
                  </a:lnTo>
                  <a:lnTo>
                    <a:pt x="2381" y="2465"/>
                  </a:lnTo>
                  <a:cubicBezTo>
                    <a:pt x="2465" y="2465"/>
                    <a:pt x="2548" y="2405"/>
                    <a:pt x="2560" y="2310"/>
                  </a:cubicBezTo>
                  <a:cubicBezTo>
                    <a:pt x="2584" y="2048"/>
                    <a:pt x="2703" y="1798"/>
                    <a:pt x="2870" y="1572"/>
                  </a:cubicBezTo>
                  <a:cubicBezTo>
                    <a:pt x="2929" y="1500"/>
                    <a:pt x="2917" y="1393"/>
                    <a:pt x="2846" y="1334"/>
                  </a:cubicBezTo>
                  <a:lnTo>
                    <a:pt x="2822" y="1322"/>
                  </a:lnTo>
                  <a:lnTo>
                    <a:pt x="2524" y="1024"/>
                  </a:lnTo>
                  <a:lnTo>
                    <a:pt x="2620" y="929"/>
                  </a:lnTo>
                  <a:lnTo>
                    <a:pt x="2917" y="1227"/>
                  </a:lnTo>
                  <a:lnTo>
                    <a:pt x="2929" y="1238"/>
                  </a:lnTo>
                  <a:cubicBezTo>
                    <a:pt x="2963" y="1286"/>
                    <a:pt x="3012" y="1306"/>
                    <a:pt x="3062" y="1306"/>
                  </a:cubicBezTo>
                  <a:cubicBezTo>
                    <a:pt x="3099" y="1306"/>
                    <a:pt x="3137" y="1295"/>
                    <a:pt x="3167" y="1274"/>
                  </a:cubicBezTo>
                  <a:cubicBezTo>
                    <a:pt x="3393" y="1107"/>
                    <a:pt x="3644" y="1000"/>
                    <a:pt x="3917" y="953"/>
                  </a:cubicBezTo>
                  <a:cubicBezTo>
                    <a:pt x="4001" y="941"/>
                    <a:pt x="4060" y="869"/>
                    <a:pt x="4060" y="774"/>
                  </a:cubicBezTo>
                  <a:lnTo>
                    <a:pt x="4060" y="762"/>
                  </a:lnTo>
                  <a:lnTo>
                    <a:pt x="4060" y="334"/>
                  </a:lnTo>
                  <a:close/>
                  <a:moveTo>
                    <a:pt x="3894" y="0"/>
                  </a:moveTo>
                  <a:cubicBezTo>
                    <a:pt x="3810" y="0"/>
                    <a:pt x="3739" y="84"/>
                    <a:pt x="3739" y="167"/>
                  </a:cubicBezTo>
                  <a:lnTo>
                    <a:pt x="3739" y="667"/>
                  </a:lnTo>
                  <a:cubicBezTo>
                    <a:pt x="3513" y="703"/>
                    <a:pt x="3298" y="798"/>
                    <a:pt x="3108" y="929"/>
                  </a:cubicBezTo>
                  <a:lnTo>
                    <a:pt x="2762" y="584"/>
                  </a:lnTo>
                  <a:cubicBezTo>
                    <a:pt x="2733" y="554"/>
                    <a:pt x="2688" y="539"/>
                    <a:pt x="2643" y="539"/>
                  </a:cubicBezTo>
                  <a:cubicBezTo>
                    <a:pt x="2599" y="539"/>
                    <a:pt x="2554" y="554"/>
                    <a:pt x="2524" y="584"/>
                  </a:cubicBezTo>
                  <a:lnTo>
                    <a:pt x="2203" y="917"/>
                  </a:lnTo>
                  <a:cubicBezTo>
                    <a:pt x="2167" y="941"/>
                    <a:pt x="2155" y="988"/>
                    <a:pt x="2155" y="1036"/>
                  </a:cubicBezTo>
                  <a:cubicBezTo>
                    <a:pt x="2155" y="1084"/>
                    <a:pt x="2167" y="1119"/>
                    <a:pt x="2203" y="1155"/>
                  </a:cubicBezTo>
                  <a:lnTo>
                    <a:pt x="2536" y="1500"/>
                  </a:lnTo>
                  <a:cubicBezTo>
                    <a:pt x="2417" y="1691"/>
                    <a:pt x="2334" y="1893"/>
                    <a:pt x="2274" y="2119"/>
                  </a:cubicBezTo>
                  <a:lnTo>
                    <a:pt x="1786" y="2119"/>
                  </a:lnTo>
                  <a:cubicBezTo>
                    <a:pt x="1691" y="2119"/>
                    <a:pt x="1619" y="2191"/>
                    <a:pt x="1619" y="2286"/>
                  </a:cubicBezTo>
                  <a:lnTo>
                    <a:pt x="1619" y="2751"/>
                  </a:lnTo>
                  <a:cubicBezTo>
                    <a:pt x="1619" y="2834"/>
                    <a:pt x="1691" y="2905"/>
                    <a:pt x="1786" y="2905"/>
                  </a:cubicBezTo>
                  <a:lnTo>
                    <a:pt x="2274" y="2905"/>
                  </a:lnTo>
                  <a:cubicBezTo>
                    <a:pt x="2322" y="3084"/>
                    <a:pt x="2381" y="3251"/>
                    <a:pt x="2465" y="3417"/>
                  </a:cubicBezTo>
                  <a:lnTo>
                    <a:pt x="1084" y="3417"/>
                  </a:lnTo>
                  <a:cubicBezTo>
                    <a:pt x="988" y="3417"/>
                    <a:pt x="917" y="3489"/>
                    <a:pt x="917" y="3584"/>
                  </a:cubicBezTo>
                  <a:cubicBezTo>
                    <a:pt x="917" y="3667"/>
                    <a:pt x="988" y="3739"/>
                    <a:pt x="1084" y="3739"/>
                  </a:cubicBezTo>
                  <a:lnTo>
                    <a:pt x="2334" y="3739"/>
                  </a:lnTo>
                  <a:lnTo>
                    <a:pt x="2203" y="3882"/>
                  </a:lnTo>
                  <a:cubicBezTo>
                    <a:pt x="2143" y="3941"/>
                    <a:pt x="2143" y="4060"/>
                    <a:pt x="2203" y="4120"/>
                  </a:cubicBezTo>
                  <a:lnTo>
                    <a:pt x="2524" y="4441"/>
                  </a:lnTo>
                  <a:cubicBezTo>
                    <a:pt x="2560" y="4477"/>
                    <a:pt x="2608" y="4489"/>
                    <a:pt x="2643" y="4489"/>
                  </a:cubicBezTo>
                  <a:cubicBezTo>
                    <a:pt x="2691" y="4489"/>
                    <a:pt x="2739" y="4477"/>
                    <a:pt x="2762" y="4441"/>
                  </a:cubicBezTo>
                  <a:lnTo>
                    <a:pt x="3108" y="4096"/>
                  </a:lnTo>
                  <a:cubicBezTo>
                    <a:pt x="3286" y="4215"/>
                    <a:pt x="3489" y="4310"/>
                    <a:pt x="3703" y="4358"/>
                  </a:cubicBezTo>
                  <a:lnTo>
                    <a:pt x="3703" y="4370"/>
                  </a:lnTo>
                  <a:lnTo>
                    <a:pt x="3703" y="5144"/>
                  </a:lnTo>
                  <a:lnTo>
                    <a:pt x="155" y="5144"/>
                  </a:lnTo>
                  <a:cubicBezTo>
                    <a:pt x="72" y="5144"/>
                    <a:pt x="0" y="5215"/>
                    <a:pt x="0" y="5310"/>
                  </a:cubicBezTo>
                  <a:cubicBezTo>
                    <a:pt x="0" y="5394"/>
                    <a:pt x="72" y="5465"/>
                    <a:pt x="155" y="5465"/>
                  </a:cubicBezTo>
                  <a:lnTo>
                    <a:pt x="4417" y="5465"/>
                  </a:lnTo>
                  <a:lnTo>
                    <a:pt x="4120" y="7037"/>
                  </a:lnTo>
                  <a:cubicBezTo>
                    <a:pt x="4108" y="7120"/>
                    <a:pt x="4167" y="7215"/>
                    <a:pt x="4251" y="7227"/>
                  </a:cubicBezTo>
                  <a:lnTo>
                    <a:pt x="4286" y="7227"/>
                  </a:lnTo>
                  <a:cubicBezTo>
                    <a:pt x="4358" y="7227"/>
                    <a:pt x="4429" y="7168"/>
                    <a:pt x="4441" y="7096"/>
                  </a:cubicBezTo>
                  <a:lnTo>
                    <a:pt x="4787" y="5322"/>
                  </a:lnTo>
                  <a:cubicBezTo>
                    <a:pt x="4798" y="5275"/>
                    <a:pt x="4787" y="5215"/>
                    <a:pt x="4763" y="5191"/>
                  </a:cubicBezTo>
                  <a:cubicBezTo>
                    <a:pt x="4727" y="5144"/>
                    <a:pt x="4679" y="5132"/>
                    <a:pt x="4620" y="5132"/>
                  </a:cubicBezTo>
                  <a:lnTo>
                    <a:pt x="4048" y="5132"/>
                  </a:lnTo>
                  <a:lnTo>
                    <a:pt x="4048" y="5013"/>
                  </a:lnTo>
                  <a:lnTo>
                    <a:pt x="4370" y="5013"/>
                  </a:lnTo>
                  <a:cubicBezTo>
                    <a:pt x="4465" y="5013"/>
                    <a:pt x="4536" y="4929"/>
                    <a:pt x="4536" y="4846"/>
                  </a:cubicBezTo>
                  <a:lnTo>
                    <a:pt x="4536" y="4358"/>
                  </a:lnTo>
                  <a:cubicBezTo>
                    <a:pt x="4763" y="4310"/>
                    <a:pt x="4965" y="4215"/>
                    <a:pt x="5168" y="4084"/>
                  </a:cubicBezTo>
                  <a:lnTo>
                    <a:pt x="5501" y="4429"/>
                  </a:lnTo>
                  <a:cubicBezTo>
                    <a:pt x="5537" y="4453"/>
                    <a:pt x="5584" y="4477"/>
                    <a:pt x="5620" y="4477"/>
                  </a:cubicBezTo>
                  <a:cubicBezTo>
                    <a:pt x="5668" y="4477"/>
                    <a:pt x="5715" y="4453"/>
                    <a:pt x="5739" y="4429"/>
                  </a:cubicBezTo>
                  <a:lnTo>
                    <a:pt x="6072" y="4096"/>
                  </a:lnTo>
                  <a:cubicBezTo>
                    <a:pt x="6096" y="4072"/>
                    <a:pt x="6108" y="4024"/>
                    <a:pt x="6108" y="3977"/>
                  </a:cubicBezTo>
                  <a:cubicBezTo>
                    <a:pt x="6108" y="3941"/>
                    <a:pt x="6096" y="3894"/>
                    <a:pt x="6072" y="3858"/>
                  </a:cubicBezTo>
                  <a:lnTo>
                    <a:pt x="5727" y="3524"/>
                  </a:lnTo>
                  <a:cubicBezTo>
                    <a:pt x="5846" y="3322"/>
                    <a:pt x="5930" y="3120"/>
                    <a:pt x="5989" y="2893"/>
                  </a:cubicBezTo>
                  <a:lnTo>
                    <a:pt x="6489" y="2893"/>
                  </a:lnTo>
                  <a:cubicBezTo>
                    <a:pt x="6572" y="2893"/>
                    <a:pt x="6644" y="2822"/>
                    <a:pt x="6644" y="2727"/>
                  </a:cubicBezTo>
                  <a:lnTo>
                    <a:pt x="6644" y="2274"/>
                  </a:lnTo>
                  <a:cubicBezTo>
                    <a:pt x="6632" y="2191"/>
                    <a:pt x="6561" y="2119"/>
                    <a:pt x="6477" y="2119"/>
                  </a:cubicBezTo>
                  <a:lnTo>
                    <a:pt x="5977" y="2119"/>
                  </a:lnTo>
                  <a:cubicBezTo>
                    <a:pt x="5941" y="1893"/>
                    <a:pt x="5846" y="1691"/>
                    <a:pt x="5715" y="1500"/>
                  </a:cubicBezTo>
                  <a:lnTo>
                    <a:pt x="6060" y="1155"/>
                  </a:lnTo>
                  <a:cubicBezTo>
                    <a:pt x="6084" y="1119"/>
                    <a:pt x="6096" y="1084"/>
                    <a:pt x="6096" y="1036"/>
                  </a:cubicBezTo>
                  <a:cubicBezTo>
                    <a:pt x="6096" y="988"/>
                    <a:pt x="6084" y="941"/>
                    <a:pt x="6060" y="917"/>
                  </a:cubicBezTo>
                  <a:lnTo>
                    <a:pt x="5727" y="584"/>
                  </a:lnTo>
                  <a:cubicBezTo>
                    <a:pt x="5697" y="554"/>
                    <a:pt x="5653" y="539"/>
                    <a:pt x="5608" y="539"/>
                  </a:cubicBezTo>
                  <a:cubicBezTo>
                    <a:pt x="5563" y="539"/>
                    <a:pt x="5519" y="554"/>
                    <a:pt x="5489" y="584"/>
                  </a:cubicBezTo>
                  <a:lnTo>
                    <a:pt x="5144" y="929"/>
                  </a:lnTo>
                  <a:cubicBezTo>
                    <a:pt x="4953" y="810"/>
                    <a:pt x="4751" y="726"/>
                    <a:pt x="4525" y="667"/>
                  </a:cubicBezTo>
                  <a:lnTo>
                    <a:pt x="4525" y="167"/>
                  </a:lnTo>
                  <a:cubicBezTo>
                    <a:pt x="4525" y="84"/>
                    <a:pt x="4453" y="0"/>
                    <a:pt x="43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4"/>
            <p:cNvSpPr/>
            <p:nvPr/>
          </p:nvSpPr>
          <p:spPr>
            <a:xfrm>
              <a:off x="3772951" y="2050907"/>
              <a:ext cx="73973" cy="73593"/>
            </a:xfrm>
            <a:custGeom>
              <a:rect b="b" l="l" r="r" t="t"/>
              <a:pathLst>
                <a:path extrusionOk="0" h="2323" w="2335">
                  <a:moveTo>
                    <a:pt x="1156" y="322"/>
                  </a:moveTo>
                  <a:cubicBezTo>
                    <a:pt x="1620" y="322"/>
                    <a:pt x="1989" y="703"/>
                    <a:pt x="1989" y="1167"/>
                  </a:cubicBezTo>
                  <a:cubicBezTo>
                    <a:pt x="1989" y="1620"/>
                    <a:pt x="1620" y="2001"/>
                    <a:pt x="1156" y="2001"/>
                  </a:cubicBezTo>
                  <a:cubicBezTo>
                    <a:pt x="691" y="2001"/>
                    <a:pt x="322" y="1620"/>
                    <a:pt x="322" y="1167"/>
                  </a:cubicBezTo>
                  <a:cubicBezTo>
                    <a:pt x="322" y="703"/>
                    <a:pt x="691" y="322"/>
                    <a:pt x="1156" y="322"/>
                  </a:cubicBezTo>
                  <a:close/>
                  <a:moveTo>
                    <a:pt x="1156" y="1"/>
                  </a:moveTo>
                  <a:cubicBezTo>
                    <a:pt x="513" y="1"/>
                    <a:pt x="1" y="524"/>
                    <a:pt x="1" y="1167"/>
                  </a:cubicBezTo>
                  <a:cubicBezTo>
                    <a:pt x="1" y="1798"/>
                    <a:pt x="513" y="2322"/>
                    <a:pt x="1156" y="2322"/>
                  </a:cubicBezTo>
                  <a:cubicBezTo>
                    <a:pt x="1799" y="2322"/>
                    <a:pt x="2323" y="1798"/>
                    <a:pt x="2323" y="1167"/>
                  </a:cubicBezTo>
                  <a:cubicBezTo>
                    <a:pt x="2334" y="524"/>
                    <a:pt x="1811" y="1"/>
                    <a:pt x="11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4"/>
            <p:cNvSpPr/>
            <p:nvPr/>
          </p:nvSpPr>
          <p:spPr>
            <a:xfrm>
              <a:off x="3790312" y="2069028"/>
              <a:ext cx="38491" cy="38491"/>
            </a:xfrm>
            <a:custGeom>
              <a:rect b="b" l="l" r="r" t="t"/>
              <a:pathLst>
                <a:path extrusionOk="0" h="1215" w="1215">
                  <a:moveTo>
                    <a:pt x="608" y="322"/>
                  </a:moveTo>
                  <a:cubicBezTo>
                    <a:pt x="763" y="322"/>
                    <a:pt x="882" y="441"/>
                    <a:pt x="882" y="595"/>
                  </a:cubicBezTo>
                  <a:cubicBezTo>
                    <a:pt x="882" y="738"/>
                    <a:pt x="763" y="857"/>
                    <a:pt x="608" y="857"/>
                  </a:cubicBezTo>
                  <a:cubicBezTo>
                    <a:pt x="465" y="857"/>
                    <a:pt x="346" y="738"/>
                    <a:pt x="346" y="595"/>
                  </a:cubicBezTo>
                  <a:cubicBezTo>
                    <a:pt x="346" y="441"/>
                    <a:pt x="465" y="322"/>
                    <a:pt x="608" y="322"/>
                  </a:cubicBezTo>
                  <a:close/>
                  <a:moveTo>
                    <a:pt x="608" y="0"/>
                  </a:moveTo>
                  <a:cubicBezTo>
                    <a:pt x="286" y="0"/>
                    <a:pt x="1" y="262"/>
                    <a:pt x="1" y="607"/>
                  </a:cubicBezTo>
                  <a:cubicBezTo>
                    <a:pt x="1" y="929"/>
                    <a:pt x="262" y="1215"/>
                    <a:pt x="608" y="1215"/>
                  </a:cubicBezTo>
                  <a:cubicBezTo>
                    <a:pt x="941" y="1215"/>
                    <a:pt x="1215" y="953"/>
                    <a:pt x="1215" y="607"/>
                  </a:cubicBezTo>
                  <a:cubicBezTo>
                    <a:pt x="1215" y="262"/>
                    <a:pt x="953"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4"/>
            <p:cNvSpPr/>
            <p:nvPr/>
          </p:nvSpPr>
          <p:spPr>
            <a:xfrm>
              <a:off x="3522521" y="2081447"/>
              <a:ext cx="294212" cy="225688"/>
            </a:xfrm>
            <a:custGeom>
              <a:rect b="b" l="l" r="r" t="t"/>
              <a:pathLst>
                <a:path extrusionOk="0" h="7124" w="9287">
                  <a:moveTo>
                    <a:pt x="155" y="1"/>
                  </a:moveTo>
                  <a:cubicBezTo>
                    <a:pt x="72" y="1"/>
                    <a:pt x="0" y="72"/>
                    <a:pt x="0" y="168"/>
                  </a:cubicBezTo>
                  <a:lnTo>
                    <a:pt x="0" y="6954"/>
                  </a:lnTo>
                  <a:cubicBezTo>
                    <a:pt x="0" y="7121"/>
                    <a:pt x="143" y="7121"/>
                    <a:pt x="262" y="7121"/>
                  </a:cubicBezTo>
                  <a:cubicBezTo>
                    <a:pt x="351" y="7121"/>
                    <a:pt x="2483" y="7124"/>
                    <a:pt x="4603" y="7124"/>
                  </a:cubicBezTo>
                  <a:cubicBezTo>
                    <a:pt x="6724" y="7124"/>
                    <a:pt x="8835" y="7121"/>
                    <a:pt x="8882" y="7109"/>
                  </a:cubicBezTo>
                  <a:cubicBezTo>
                    <a:pt x="8942" y="7085"/>
                    <a:pt x="8989" y="7026"/>
                    <a:pt x="9001" y="6966"/>
                  </a:cubicBezTo>
                  <a:lnTo>
                    <a:pt x="9287" y="5466"/>
                  </a:lnTo>
                  <a:cubicBezTo>
                    <a:pt x="9275" y="5395"/>
                    <a:pt x="9216" y="5299"/>
                    <a:pt x="9120" y="5287"/>
                  </a:cubicBezTo>
                  <a:cubicBezTo>
                    <a:pt x="9113" y="5286"/>
                    <a:pt x="9106" y="5286"/>
                    <a:pt x="9099" y="5286"/>
                  </a:cubicBezTo>
                  <a:cubicBezTo>
                    <a:pt x="9021" y="5286"/>
                    <a:pt x="8941" y="5342"/>
                    <a:pt x="8930" y="5418"/>
                  </a:cubicBezTo>
                  <a:lnTo>
                    <a:pt x="8680" y="6788"/>
                  </a:lnTo>
                  <a:lnTo>
                    <a:pt x="357" y="6788"/>
                  </a:lnTo>
                  <a:lnTo>
                    <a:pt x="1036" y="3192"/>
                  </a:lnTo>
                  <a:lnTo>
                    <a:pt x="4429" y="3192"/>
                  </a:lnTo>
                  <a:cubicBezTo>
                    <a:pt x="4524" y="3192"/>
                    <a:pt x="4596" y="3120"/>
                    <a:pt x="4596" y="3025"/>
                  </a:cubicBezTo>
                  <a:cubicBezTo>
                    <a:pt x="4596" y="2930"/>
                    <a:pt x="4524" y="2858"/>
                    <a:pt x="4429" y="2858"/>
                  </a:cubicBezTo>
                  <a:lnTo>
                    <a:pt x="905" y="2858"/>
                  </a:lnTo>
                  <a:cubicBezTo>
                    <a:pt x="834" y="2858"/>
                    <a:pt x="750" y="2918"/>
                    <a:pt x="738" y="2989"/>
                  </a:cubicBezTo>
                  <a:lnTo>
                    <a:pt x="322" y="5168"/>
                  </a:lnTo>
                  <a:lnTo>
                    <a:pt x="322" y="334"/>
                  </a:lnTo>
                  <a:lnTo>
                    <a:pt x="2453" y="334"/>
                  </a:lnTo>
                  <a:lnTo>
                    <a:pt x="3536" y="1418"/>
                  </a:lnTo>
                  <a:cubicBezTo>
                    <a:pt x="3572" y="1442"/>
                    <a:pt x="3608" y="1465"/>
                    <a:pt x="3655" y="1465"/>
                  </a:cubicBezTo>
                  <a:lnTo>
                    <a:pt x="5358" y="1465"/>
                  </a:lnTo>
                  <a:cubicBezTo>
                    <a:pt x="5441" y="1465"/>
                    <a:pt x="5513" y="1394"/>
                    <a:pt x="5513" y="1299"/>
                  </a:cubicBezTo>
                  <a:cubicBezTo>
                    <a:pt x="5513" y="1204"/>
                    <a:pt x="5441" y="1132"/>
                    <a:pt x="5358" y="1132"/>
                  </a:cubicBezTo>
                  <a:lnTo>
                    <a:pt x="3727" y="1132"/>
                  </a:lnTo>
                  <a:lnTo>
                    <a:pt x="2643" y="49"/>
                  </a:lnTo>
                  <a:cubicBezTo>
                    <a:pt x="2619" y="13"/>
                    <a:pt x="2572" y="1"/>
                    <a:pt x="2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4"/>
            <p:cNvSpPr/>
            <p:nvPr/>
          </p:nvSpPr>
          <p:spPr>
            <a:xfrm>
              <a:off x="3810682" y="2248812"/>
              <a:ext cx="1774" cy="253"/>
            </a:xfrm>
            <a:custGeom>
              <a:rect b="b" l="l" r="r" t="t"/>
              <a:pathLst>
                <a:path extrusionOk="0" h="8" w="56">
                  <a:moveTo>
                    <a:pt x="1" y="1"/>
                  </a:moveTo>
                  <a:cubicBezTo>
                    <a:pt x="1" y="1"/>
                    <a:pt x="7" y="2"/>
                    <a:pt x="24" y="4"/>
                  </a:cubicBezTo>
                  <a:cubicBezTo>
                    <a:pt x="44" y="7"/>
                    <a:pt x="52" y="8"/>
                    <a:pt x="53" y="8"/>
                  </a:cubicBezTo>
                  <a:cubicBezTo>
                    <a:pt x="55" y="8"/>
                    <a:pt x="3"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34"/>
          <p:cNvGrpSpPr/>
          <p:nvPr/>
        </p:nvGrpSpPr>
        <p:grpSpPr>
          <a:xfrm>
            <a:off x="7036731" y="1559478"/>
            <a:ext cx="368185" cy="330454"/>
            <a:chOff x="2630824" y="1976966"/>
            <a:chExt cx="368185" cy="330454"/>
          </a:xfrm>
        </p:grpSpPr>
        <p:sp>
          <p:nvSpPr>
            <p:cNvPr id="1013" name="Google Shape;1013;p34"/>
            <p:cNvSpPr/>
            <p:nvPr/>
          </p:nvSpPr>
          <p:spPr>
            <a:xfrm>
              <a:off x="2630824" y="2059967"/>
              <a:ext cx="229743" cy="247072"/>
            </a:xfrm>
            <a:custGeom>
              <a:rect b="b" l="l" r="r" t="t"/>
              <a:pathLst>
                <a:path extrusionOk="0" h="7799" w="7252">
                  <a:moveTo>
                    <a:pt x="167" y="0"/>
                  </a:moveTo>
                  <a:cubicBezTo>
                    <a:pt x="72" y="0"/>
                    <a:pt x="1" y="72"/>
                    <a:pt x="1" y="167"/>
                  </a:cubicBezTo>
                  <a:lnTo>
                    <a:pt x="1" y="7632"/>
                  </a:lnTo>
                  <a:cubicBezTo>
                    <a:pt x="1" y="7727"/>
                    <a:pt x="72" y="7799"/>
                    <a:pt x="167" y="7799"/>
                  </a:cubicBezTo>
                  <a:lnTo>
                    <a:pt x="7085" y="7799"/>
                  </a:lnTo>
                  <a:cubicBezTo>
                    <a:pt x="7180" y="7799"/>
                    <a:pt x="7252" y="7727"/>
                    <a:pt x="7252" y="7632"/>
                  </a:cubicBezTo>
                  <a:cubicBezTo>
                    <a:pt x="7252" y="7549"/>
                    <a:pt x="7180" y="7454"/>
                    <a:pt x="7085" y="7454"/>
                  </a:cubicBezTo>
                  <a:lnTo>
                    <a:pt x="346" y="7454"/>
                  </a:lnTo>
                  <a:lnTo>
                    <a:pt x="346" y="322"/>
                  </a:lnTo>
                  <a:lnTo>
                    <a:pt x="2715" y="322"/>
                  </a:lnTo>
                  <a:lnTo>
                    <a:pt x="3906" y="1512"/>
                  </a:lnTo>
                  <a:cubicBezTo>
                    <a:pt x="3930" y="1548"/>
                    <a:pt x="3977" y="1560"/>
                    <a:pt x="4025" y="1560"/>
                  </a:cubicBezTo>
                  <a:lnTo>
                    <a:pt x="4597" y="1560"/>
                  </a:lnTo>
                  <a:cubicBezTo>
                    <a:pt x="4692" y="1560"/>
                    <a:pt x="4763" y="1489"/>
                    <a:pt x="4763" y="1393"/>
                  </a:cubicBezTo>
                  <a:cubicBezTo>
                    <a:pt x="4763" y="1310"/>
                    <a:pt x="4692" y="1239"/>
                    <a:pt x="4597" y="1239"/>
                  </a:cubicBezTo>
                  <a:lnTo>
                    <a:pt x="4073" y="1239"/>
                  </a:lnTo>
                  <a:lnTo>
                    <a:pt x="2882" y="48"/>
                  </a:lnTo>
                  <a:cubicBezTo>
                    <a:pt x="2858" y="12"/>
                    <a:pt x="2811" y="0"/>
                    <a:pt x="27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4"/>
            <p:cNvSpPr/>
            <p:nvPr/>
          </p:nvSpPr>
          <p:spPr>
            <a:xfrm>
              <a:off x="2792646" y="1976966"/>
              <a:ext cx="206364" cy="330454"/>
            </a:xfrm>
            <a:custGeom>
              <a:rect b="b" l="l" r="r" t="t"/>
              <a:pathLst>
                <a:path extrusionOk="0" h="10431" w="6514">
                  <a:moveTo>
                    <a:pt x="3894" y="1"/>
                  </a:moveTo>
                  <a:cubicBezTo>
                    <a:pt x="2453" y="1"/>
                    <a:pt x="1286" y="1180"/>
                    <a:pt x="1286" y="2608"/>
                  </a:cubicBezTo>
                  <a:cubicBezTo>
                    <a:pt x="1286" y="3061"/>
                    <a:pt x="1405" y="3513"/>
                    <a:pt x="1632" y="3882"/>
                  </a:cubicBezTo>
                  <a:lnTo>
                    <a:pt x="155" y="3882"/>
                  </a:lnTo>
                  <a:cubicBezTo>
                    <a:pt x="72" y="3882"/>
                    <a:pt x="1" y="3954"/>
                    <a:pt x="1" y="4049"/>
                  </a:cubicBezTo>
                  <a:cubicBezTo>
                    <a:pt x="1" y="4132"/>
                    <a:pt x="72" y="4216"/>
                    <a:pt x="155" y="4216"/>
                  </a:cubicBezTo>
                  <a:lnTo>
                    <a:pt x="1858" y="4216"/>
                  </a:lnTo>
                  <a:cubicBezTo>
                    <a:pt x="2334" y="4811"/>
                    <a:pt x="3072" y="5192"/>
                    <a:pt x="3894" y="5192"/>
                  </a:cubicBezTo>
                  <a:cubicBezTo>
                    <a:pt x="4061" y="5192"/>
                    <a:pt x="4227" y="5180"/>
                    <a:pt x="4382" y="5144"/>
                  </a:cubicBezTo>
                  <a:lnTo>
                    <a:pt x="4382" y="10109"/>
                  </a:lnTo>
                  <a:lnTo>
                    <a:pt x="2632" y="10109"/>
                  </a:lnTo>
                  <a:cubicBezTo>
                    <a:pt x="2537" y="10109"/>
                    <a:pt x="2465" y="10181"/>
                    <a:pt x="2465" y="10264"/>
                  </a:cubicBezTo>
                  <a:cubicBezTo>
                    <a:pt x="2465" y="10359"/>
                    <a:pt x="2537" y="10431"/>
                    <a:pt x="2632" y="10431"/>
                  </a:cubicBezTo>
                  <a:lnTo>
                    <a:pt x="4549" y="10431"/>
                  </a:lnTo>
                  <a:cubicBezTo>
                    <a:pt x="4644" y="10431"/>
                    <a:pt x="4715" y="10359"/>
                    <a:pt x="4715" y="10264"/>
                  </a:cubicBezTo>
                  <a:lnTo>
                    <a:pt x="4715" y="5061"/>
                  </a:lnTo>
                  <a:cubicBezTo>
                    <a:pt x="5061" y="4942"/>
                    <a:pt x="5382" y="4752"/>
                    <a:pt x="5656" y="4490"/>
                  </a:cubicBezTo>
                  <a:cubicBezTo>
                    <a:pt x="6132" y="4049"/>
                    <a:pt x="6430" y="3442"/>
                    <a:pt x="6466" y="2787"/>
                  </a:cubicBezTo>
                  <a:cubicBezTo>
                    <a:pt x="6513" y="2680"/>
                    <a:pt x="6442" y="2585"/>
                    <a:pt x="6358" y="2585"/>
                  </a:cubicBezTo>
                  <a:cubicBezTo>
                    <a:pt x="6263" y="2585"/>
                    <a:pt x="6168" y="2644"/>
                    <a:pt x="6168" y="2751"/>
                  </a:cubicBezTo>
                  <a:cubicBezTo>
                    <a:pt x="6085" y="3930"/>
                    <a:pt x="5096" y="4847"/>
                    <a:pt x="3906" y="4847"/>
                  </a:cubicBezTo>
                  <a:cubicBezTo>
                    <a:pt x="2656" y="4847"/>
                    <a:pt x="1644" y="3835"/>
                    <a:pt x="1644" y="2585"/>
                  </a:cubicBezTo>
                  <a:cubicBezTo>
                    <a:pt x="1644" y="1334"/>
                    <a:pt x="2656" y="322"/>
                    <a:pt x="3906" y="322"/>
                  </a:cubicBezTo>
                  <a:cubicBezTo>
                    <a:pt x="4977" y="322"/>
                    <a:pt x="5918" y="1084"/>
                    <a:pt x="6132" y="2144"/>
                  </a:cubicBezTo>
                  <a:cubicBezTo>
                    <a:pt x="6143" y="2220"/>
                    <a:pt x="6214" y="2277"/>
                    <a:pt x="6299" y="2277"/>
                  </a:cubicBezTo>
                  <a:cubicBezTo>
                    <a:pt x="6306" y="2277"/>
                    <a:pt x="6315" y="2276"/>
                    <a:pt x="6323" y="2275"/>
                  </a:cubicBezTo>
                  <a:cubicBezTo>
                    <a:pt x="6406" y="2263"/>
                    <a:pt x="6466" y="2168"/>
                    <a:pt x="6454" y="2085"/>
                  </a:cubicBezTo>
                  <a:cubicBezTo>
                    <a:pt x="6204" y="882"/>
                    <a:pt x="5132" y="1"/>
                    <a:pt x="3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4"/>
            <p:cNvSpPr/>
            <p:nvPr/>
          </p:nvSpPr>
          <p:spPr>
            <a:xfrm>
              <a:off x="2876376" y="2005256"/>
              <a:ext cx="78123" cy="91333"/>
            </a:xfrm>
            <a:custGeom>
              <a:rect b="b" l="l" r="r" t="t"/>
              <a:pathLst>
                <a:path extrusionOk="0" h="2883" w="2466">
                  <a:moveTo>
                    <a:pt x="1239" y="346"/>
                  </a:moveTo>
                  <a:cubicBezTo>
                    <a:pt x="1406" y="346"/>
                    <a:pt x="1537" y="477"/>
                    <a:pt x="1537" y="644"/>
                  </a:cubicBezTo>
                  <a:lnTo>
                    <a:pt x="1537" y="1061"/>
                  </a:lnTo>
                  <a:lnTo>
                    <a:pt x="941" y="1061"/>
                  </a:lnTo>
                  <a:lnTo>
                    <a:pt x="941" y="644"/>
                  </a:lnTo>
                  <a:cubicBezTo>
                    <a:pt x="941" y="477"/>
                    <a:pt x="1072" y="346"/>
                    <a:pt x="1239" y="346"/>
                  </a:cubicBezTo>
                  <a:close/>
                  <a:moveTo>
                    <a:pt x="2120" y="1394"/>
                  </a:moveTo>
                  <a:lnTo>
                    <a:pt x="2120" y="2561"/>
                  </a:lnTo>
                  <a:lnTo>
                    <a:pt x="358" y="2561"/>
                  </a:lnTo>
                  <a:lnTo>
                    <a:pt x="358" y="1394"/>
                  </a:lnTo>
                  <a:close/>
                  <a:moveTo>
                    <a:pt x="1227" y="1"/>
                  </a:moveTo>
                  <a:cubicBezTo>
                    <a:pt x="870" y="1"/>
                    <a:pt x="584" y="275"/>
                    <a:pt x="584" y="644"/>
                  </a:cubicBezTo>
                  <a:lnTo>
                    <a:pt x="584" y="1061"/>
                  </a:lnTo>
                  <a:lnTo>
                    <a:pt x="167" y="1061"/>
                  </a:lnTo>
                  <a:cubicBezTo>
                    <a:pt x="84" y="1061"/>
                    <a:pt x="1" y="1132"/>
                    <a:pt x="1" y="1215"/>
                  </a:cubicBezTo>
                  <a:lnTo>
                    <a:pt x="1" y="2727"/>
                  </a:lnTo>
                  <a:cubicBezTo>
                    <a:pt x="1" y="2811"/>
                    <a:pt x="84" y="2882"/>
                    <a:pt x="167" y="2882"/>
                  </a:cubicBezTo>
                  <a:lnTo>
                    <a:pt x="2263" y="2882"/>
                  </a:lnTo>
                  <a:cubicBezTo>
                    <a:pt x="2358" y="2882"/>
                    <a:pt x="2430" y="2811"/>
                    <a:pt x="2430" y="2727"/>
                  </a:cubicBezTo>
                  <a:lnTo>
                    <a:pt x="2430" y="1215"/>
                  </a:lnTo>
                  <a:cubicBezTo>
                    <a:pt x="2465" y="1132"/>
                    <a:pt x="2382" y="1061"/>
                    <a:pt x="2275" y="1061"/>
                  </a:cubicBezTo>
                  <a:lnTo>
                    <a:pt x="1870" y="1061"/>
                  </a:lnTo>
                  <a:lnTo>
                    <a:pt x="1870" y="644"/>
                  </a:lnTo>
                  <a:cubicBezTo>
                    <a:pt x="1870" y="287"/>
                    <a:pt x="1584"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4"/>
            <p:cNvSpPr/>
            <p:nvPr/>
          </p:nvSpPr>
          <p:spPr>
            <a:xfrm>
              <a:off x="2715695" y="2177659"/>
              <a:ext cx="43782" cy="43402"/>
            </a:xfrm>
            <a:custGeom>
              <a:rect b="b" l="l" r="r" t="t"/>
              <a:pathLst>
                <a:path extrusionOk="0" h="1370" w="1382">
                  <a:moveTo>
                    <a:pt x="1048" y="345"/>
                  </a:moveTo>
                  <a:lnTo>
                    <a:pt x="1048" y="1048"/>
                  </a:lnTo>
                  <a:lnTo>
                    <a:pt x="346" y="1048"/>
                  </a:lnTo>
                  <a:lnTo>
                    <a:pt x="346" y="345"/>
                  </a:lnTo>
                  <a:close/>
                  <a:moveTo>
                    <a:pt x="167" y="0"/>
                  </a:moveTo>
                  <a:cubicBezTo>
                    <a:pt x="72" y="0"/>
                    <a:pt x="1" y="83"/>
                    <a:pt x="1" y="167"/>
                  </a:cubicBezTo>
                  <a:lnTo>
                    <a:pt x="1" y="1215"/>
                  </a:lnTo>
                  <a:cubicBezTo>
                    <a:pt x="1" y="1298"/>
                    <a:pt x="72" y="1369"/>
                    <a:pt x="167" y="1369"/>
                  </a:cubicBezTo>
                  <a:lnTo>
                    <a:pt x="1203" y="1369"/>
                  </a:lnTo>
                  <a:cubicBezTo>
                    <a:pt x="1298" y="1369"/>
                    <a:pt x="1370" y="1298"/>
                    <a:pt x="1370" y="1215"/>
                  </a:cubicBezTo>
                  <a:lnTo>
                    <a:pt x="1370" y="167"/>
                  </a:lnTo>
                  <a:cubicBezTo>
                    <a:pt x="1382" y="83"/>
                    <a:pt x="1310" y="0"/>
                    <a:pt x="12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4"/>
            <p:cNvSpPr/>
            <p:nvPr/>
          </p:nvSpPr>
          <p:spPr>
            <a:xfrm>
              <a:off x="2770026" y="2177659"/>
              <a:ext cx="88292" cy="10581"/>
            </a:xfrm>
            <a:custGeom>
              <a:rect b="b" l="l" r="r" t="t"/>
              <a:pathLst>
                <a:path extrusionOk="0" h="334" w="2787">
                  <a:moveTo>
                    <a:pt x="167" y="0"/>
                  </a:moveTo>
                  <a:cubicBezTo>
                    <a:pt x="72" y="0"/>
                    <a:pt x="0" y="83"/>
                    <a:pt x="0" y="167"/>
                  </a:cubicBezTo>
                  <a:cubicBezTo>
                    <a:pt x="0" y="262"/>
                    <a:pt x="72" y="333"/>
                    <a:pt x="167" y="333"/>
                  </a:cubicBezTo>
                  <a:lnTo>
                    <a:pt x="2620" y="333"/>
                  </a:lnTo>
                  <a:cubicBezTo>
                    <a:pt x="2703" y="333"/>
                    <a:pt x="2786" y="262"/>
                    <a:pt x="2786" y="167"/>
                  </a:cubicBezTo>
                  <a:cubicBezTo>
                    <a:pt x="2786" y="83"/>
                    <a:pt x="2703" y="0"/>
                    <a:pt x="26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4"/>
            <p:cNvSpPr/>
            <p:nvPr/>
          </p:nvSpPr>
          <p:spPr>
            <a:xfrm>
              <a:off x="2770026" y="2194227"/>
              <a:ext cx="88292" cy="10613"/>
            </a:xfrm>
            <a:custGeom>
              <a:rect b="b" l="l" r="r" t="t"/>
              <a:pathLst>
                <a:path extrusionOk="0" h="335" w="2787">
                  <a:moveTo>
                    <a:pt x="167" y="1"/>
                  </a:moveTo>
                  <a:cubicBezTo>
                    <a:pt x="72" y="1"/>
                    <a:pt x="0" y="72"/>
                    <a:pt x="0" y="168"/>
                  </a:cubicBezTo>
                  <a:cubicBezTo>
                    <a:pt x="0" y="251"/>
                    <a:pt x="72" y="334"/>
                    <a:pt x="167" y="334"/>
                  </a:cubicBezTo>
                  <a:lnTo>
                    <a:pt x="2620" y="334"/>
                  </a:lnTo>
                  <a:cubicBezTo>
                    <a:pt x="2703" y="334"/>
                    <a:pt x="2786" y="251"/>
                    <a:pt x="2786" y="168"/>
                  </a:cubicBezTo>
                  <a:cubicBezTo>
                    <a:pt x="2786" y="72"/>
                    <a:pt x="2703" y="1"/>
                    <a:pt x="2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4"/>
            <p:cNvSpPr/>
            <p:nvPr/>
          </p:nvSpPr>
          <p:spPr>
            <a:xfrm>
              <a:off x="2770026" y="2210828"/>
              <a:ext cx="88292" cy="10233"/>
            </a:xfrm>
            <a:custGeom>
              <a:rect b="b" l="l" r="r" t="t"/>
              <a:pathLst>
                <a:path extrusionOk="0" h="323" w="2787">
                  <a:moveTo>
                    <a:pt x="167" y="1"/>
                  </a:moveTo>
                  <a:cubicBezTo>
                    <a:pt x="72" y="1"/>
                    <a:pt x="0" y="72"/>
                    <a:pt x="0" y="168"/>
                  </a:cubicBezTo>
                  <a:cubicBezTo>
                    <a:pt x="0" y="251"/>
                    <a:pt x="72" y="322"/>
                    <a:pt x="167" y="322"/>
                  </a:cubicBezTo>
                  <a:lnTo>
                    <a:pt x="2620" y="322"/>
                  </a:lnTo>
                  <a:cubicBezTo>
                    <a:pt x="2703" y="322"/>
                    <a:pt x="2786" y="251"/>
                    <a:pt x="2786" y="168"/>
                  </a:cubicBezTo>
                  <a:cubicBezTo>
                    <a:pt x="2786" y="72"/>
                    <a:pt x="2703" y="1"/>
                    <a:pt x="26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4"/>
            <p:cNvSpPr/>
            <p:nvPr/>
          </p:nvSpPr>
          <p:spPr>
            <a:xfrm>
              <a:off x="2908436" y="2058447"/>
              <a:ext cx="16252" cy="18913"/>
            </a:xfrm>
            <a:custGeom>
              <a:rect b="b" l="l" r="r" t="t"/>
              <a:pathLst>
                <a:path extrusionOk="0" h="597" w="513">
                  <a:moveTo>
                    <a:pt x="167" y="1"/>
                  </a:moveTo>
                  <a:cubicBezTo>
                    <a:pt x="72" y="1"/>
                    <a:pt x="1" y="72"/>
                    <a:pt x="1" y="167"/>
                  </a:cubicBezTo>
                  <a:cubicBezTo>
                    <a:pt x="1" y="227"/>
                    <a:pt x="36" y="286"/>
                    <a:pt x="96" y="310"/>
                  </a:cubicBezTo>
                  <a:lnTo>
                    <a:pt x="96" y="429"/>
                  </a:lnTo>
                  <a:cubicBezTo>
                    <a:pt x="96" y="525"/>
                    <a:pt x="167" y="596"/>
                    <a:pt x="263" y="596"/>
                  </a:cubicBezTo>
                  <a:cubicBezTo>
                    <a:pt x="346" y="596"/>
                    <a:pt x="417" y="525"/>
                    <a:pt x="417" y="429"/>
                  </a:cubicBezTo>
                  <a:lnTo>
                    <a:pt x="417" y="310"/>
                  </a:lnTo>
                  <a:cubicBezTo>
                    <a:pt x="465" y="286"/>
                    <a:pt x="513" y="227"/>
                    <a:pt x="513" y="167"/>
                  </a:cubicBezTo>
                  <a:cubicBezTo>
                    <a:pt x="513" y="72"/>
                    <a:pt x="441" y="1"/>
                    <a:pt x="3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3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026" name="Google Shape;1026;p35"/>
          <p:cNvSpPr txBox="1"/>
          <p:nvPr/>
        </p:nvSpPr>
        <p:spPr>
          <a:xfrm>
            <a:off x="2844250" y="1178275"/>
            <a:ext cx="3512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OUR SCHEDULE</a:t>
            </a:r>
            <a:endParaRPr b="1" sz="2400">
              <a:solidFill>
                <a:schemeClr val="lt2"/>
              </a:solidFill>
              <a:latin typeface="Rajdhani"/>
              <a:ea typeface="Rajdhani"/>
              <a:cs typeface="Rajdhani"/>
              <a:sym typeface="Rajdhani"/>
            </a:endParaRPr>
          </a:p>
        </p:txBody>
      </p:sp>
      <p:sp>
        <p:nvSpPr>
          <p:cNvPr id="1027" name="Google Shape;1027;p35"/>
          <p:cNvSpPr txBox="1"/>
          <p:nvPr/>
        </p:nvSpPr>
        <p:spPr>
          <a:xfrm>
            <a:off x="720100" y="4090575"/>
            <a:ext cx="3852000" cy="51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b="1" lang="en" sz="12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For more info, click here</a:t>
            </a:r>
            <a:endParaRPr b="1" sz="1200">
              <a:solidFill>
                <a:schemeClr val="lt2"/>
              </a:solidFill>
              <a:latin typeface="Fira Sans Condensed"/>
              <a:ea typeface="Fira Sans Condensed"/>
              <a:cs typeface="Fira Sans Condensed"/>
              <a:sym typeface="Fira Sans Condensed"/>
            </a:endParaRPr>
          </a:p>
        </p:txBody>
      </p:sp>
      <p:grpSp>
        <p:nvGrpSpPr>
          <p:cNvPr id="1028" name="Google Shape;1028;p35"/>
          <p:cNvGrpSpPr/>
          <p:nvPr/>
        </p:nvGrpSpPr>
        <p:grpSpPr>
          <a:xfrm>
            <a:off x="4824650" y="3798525"/>
            <a:ext cx="3359127" cy="555564"/>
            <a:chOff x="4824650" y="3798525"/>
            <a:chExt cx="3359127" cy="555564"/>
          </a:xfrm>
        </p:grpSpPr>
        <p:sp>
          <p:nvSpPr>
            <p:cNvPr id="1029" name="Google Shape;1029;p35"/>
            <p:cNvSpPr txBox="1"/>
            <p:nvPr/>
          </p:nvSpPr>
          <p:spPr>
            <a:xfrm>
              <a:off x="4824650" y="3798536"/>
              <a:ext cx="89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10h</a:t>
              </a:r>
              <a:endParaRPr b="1" sz="2400">
                <a:solidFill>
                  <a:schemeClr val="lt2"/>
                </a:solidFill>
                <a:latin typeface="Rajdhani"/>
                <a:ea typeface="Rajdhani"/>
                <a:cs typeface="Rajdhani"/>
                <a:sym typeface="Rajdhani"/>
              </a:endParaRPr>
            </a:p>
          </p:txBody>
        </p:sp>
        <p:sp>
          <p:nvSpPr>
            <p:cNvPr id="1030" name="Google Shape;1030;p35"/>
            <p:cNvSpPr txBox="1"/>
            <p:nvPr/>
          </p:nvSpPr>
          <p:spPr>
            <a:xfrm>
              <a:off x="5718077" y="4079889"/>
              <a:ext cx="246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sp>
          <p:nvSpPr>
            <p:cNvPr id="1031" name="Google Shape;1031;p35"/>
            <p:cNvSpPr txBox="1"/>
            <p:nvPr/>
          </p:nvSpPr>
          <p:spPr>
            <a:xfrm>
              <a:off x="5718049" y="3798525"/>
              <a:ext cx="24657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grpSp>
      <p:grpSp>
        <p:nvGrpSpPr>
          <p:cNvPr id="1032" name="Google Shape;1032;p35"/>
          <p:cNvGrpSpPr/>
          <p:nvPr/>
        </p:nvGrpSpPr>
        <p:grpSpPr>
          <a:xfrm>
            <a:off x="4824650" y="1752761"/>
            <a:ext cx="3359127" cy="555553"/>
            <a:chOff x="4824650" y="1752761"/>
            <a:chExt cx="3359127" cy="555553"/>
          </a:xfrm>
        </p:grpSpPr>
        <p:sp>
          <p:nvSpPr>
            <p:cNvPr id="1033" name="Google Shape;1033;p35"/>
            <p:cNvSpPr txBox="1"/>
            <p:nvPr/>
          </p:nvSpPr>
          <p:spPr>
            <a:xfrm>
              <a:off x="4824650" y="1752761"/>
              <a:ext cx="89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12h</a:t>
              </a:r>
              <a:endParaRPr b="1" sz="2400">
                <a:solidFill>
                  <a:schemeClr val="lt2"/>
                </a:solidFill>
                <a:latin typeface="Rajdhani"/>
                <a:ea typeface="Rajdhani"/>
                <a:cs typeface="Rajdhani"/>
                <a:sym typeface="Rajdhani"/>
              </a:endParaRPr>
            </a:p>
          </p:txBody>
        </p:sp>
        <p:sp>
          <p:nvSpPr>
            <p:cNvPr id="1034" name="Google Shape;1034;p35"/>
            <p:cNvSpPr txBox="1"/>
            <p:nvPr/>
          </p:nvSpPr>
          <p:spPr>
            <a:xfrm>
              <a:off x="5718077" y="2034114"/>
              <a:ext cx="246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sp>
          <p:nvSpPr>
            <p:cNvPr id="1035" name="Google Shape;1035;p35"/>
            <p:cNvSpPr txBox="1"/>
            <p:nvPr/>
          </p:nvSpPr>
          <p:spPr>
            <a:xfrm>
              <a:off x="5696450" y="1830450"/>
              <a:ext cx="2465700" cy="301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grpSp>
      <p:grpSp>
        <p:nvGrpSpPr>
          <p:cNvPr id="1036" name="Google Shape;1036;p35"/>
          <p:cNvGrpSpPr/>
          <p:nvPr/>
        </p:nvGrpSpPr>
        <p:grpSpPr>
          <a:xfrm>
            <a:off x="4824650" y="2434675"/>
            <a:ext cx="3359127" cy="555564"/>
            <a:chOff x="4824650" y="2434675"/>
            <a:chExt cx="3359127" cy="555564"/>
          </a:xfrm>
        </p:grpSpPr>
        <p:sp>
          <p:nvSpPr>
            <p:cNvPr id="1037" name="Google Shape;1037;p35"/>
            <p:cNvSpPr txBox="1"/>
            <p:nvPr/>
          </p:nvSpPr>
          <p:spPr>
            <a:xfrm>
              <a:off x="4824650" y="2434686"/>
              <a:ext cx="89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19h</a:t>
              </a:r>
              <a:endParaRPr b="1" sz="2400">
                <a:solidFill>
                  <a:schemeClr val="lt2"/>
                </a:solidFill>
                <a:latin typeface="Rajdhani"/>
                <a:ea typeface="Rajdhani"/>
                <a:cs typeface="Rajdhani"/>
                <a:sym typeface="Rajdhani"/>
              </a:endParaRPr>
            </a:p>
          </p:txBody>
        </p:sp>
        <p:sp>
          <p:nvSpPr>
            <p:cNvPr id="1038" name="Google Shape;1038;p35"/>
            <p:cNvSpPr txBox="1"/>
            <p:nvPr/>
          </p:nvSpPr>
          <p:spPr>
            <a:xfrm>
              <a:off x="5718077" y="2716039"/>
              <a:ext cx="246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Venus has a toxic atmosphere</a:t>
              </a:r>
              <a:endParaRPr>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lt2"/>
                </a:solidFill>
                <a:latin typeface="Fira Sans Condensed"/>
                <a:ea typeface="Fira Sans Condensed"/>
                <a:cs typeface="Fira Sans Condensed"/>
                <a:sym typeface="Fira Sans Condensed"/>
              </a:endParaRPr>
            </a:p>
          </p:txBody>
        </p:sp>
        <p:sp>
          <p:nvSpPr>
            <p:cNvPr id="1039" name="Google Shape;1039;p35"/>
            <p:cNvSpPr txBox="1"/>
            <p:nvPr/>
          </p:nvSpPr>
          <p:spPr>
            <a:xfrm>
              <a:off x="5718049" y="2434675"/>
              <a:ext cx="24657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grpSp>
      <p:grpSp>
        <p:nvGrpSpPr>
          <p:cNvPr id="1040" name="Google Shape;1040;p35"/>
          <p:cNvGrpSpPr/>
          <p:nvPr/>
        </p:nvGrpSpPr>
        <p:grpSpPr>
          <a:xfrm>
            <a:off x="4824650" y="3116600"/>
            <a:ext cx="3359127" cy="555564"/>
            <a:chOff x="4824650" y="3116600"/>
            <a:chExt cx="3359127" cy="555564"/>
          </a:xfrm>
        </p:grpSpPr>
        <p:sp>
          <p:nvSpPr>
            <p:cNvPr id="1041" name="Google Shape;1041;p35"/>
            <p:cNvSpPr txBox="1"/>
            <p:nvPr/>
          </p:nvSpPr>
          <p:spPr>
            <a:xfrm>
              <a:off x="4824650" y="3116611"/>
              <a:ext cx="89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15h</a:t>
              </a:r>
              <a:endParaRPr b="1" sz="2400">
                <a:solidFill>
                  <a:schemeClr val="lt2"/>
                </a:solidFill>
                <a:latin typeface="Rajdhani"/>
                <a:ea typeface="Rajdhani"/>
                <a:cs typeface="Rajdhani"/>
                <a:sym typeface="Rajdhani"/>
              </a:endParaRPr>
            </a:p>
          </p:txBody>
        </p:sp>
        <p:sp>
          <p:nvSpPr>
            <p:cNvPr id="1042" name="Google Shape;1042;p35"/>
            <p:cNvSpPr txBox="1"/>
            <p:nvPr/>
          </p:nvSpPr>
          <p:spPr>
            <a:xfrm>
              <a:off x="5718077" y="3397964"/>
              <a:ext cx="2465700" cy="2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Mars was named after a god</a:t>
              </a:r>
              <a:endParaRPr>
                <a:solidFill>
                  <a:schemeClr val="lt2"/>
                </a:solidFill>
                <a:latin typeface="Fira Sans Condensed"/>
                <a:ea typeface="Fira Sans Condensed"/>
                <a:cs typeface="Fira Sans Condensed"/>
                <a:sym typeface="Fira Sans Condensed"/>
              </a:endParaRPr>
            </a:p>
          </p:txBody>
        </p:sp>
        <p:sp>
          <p:nvSpPr>
            <p:cNvPr id="1043" name="Google Shape;1043;p35"/>
            <p:cNvSpPr txBox="1"/>
            <p:nvPr/>
          </p:nvSpPr>
          <p:spPr>
            <a:xfrm>
              <a:off x="5718049" y="3116600"/>
              <a:ext cx="24657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400">
                <a:solidFill>
                  <a:schemeClr val="lt2"/>
                </a:solidFill>
                <a:latin typeface="Rajdhani"/>
                <a:ea typeface="Rajdhani"/>
                <a:cs typeface="Rajdhani"/>
                <a:sym typeface="Rajdhani"/>
              </a:endParaRPr>
            </a:p>
            <a:p>
              <a:pPr indent="0" lvl="0" marL="0" rtl="0" algn="l">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grpSp>
      <p:sp>
        <p:nvSpPr>
          <p:cNvPr id="1044" name="Google Shape;1044;p35"/>
          <p:cNvSpPr/>
          <p:nvPr/>
        </p:nvSpPr>
        <p:spPr>
          <a:xfrm>
            <a:off x="4697741" y="2599836"/>
            <a:ext cx="126900" cy="126900"/>
          </a:xfrm>
          <a:prstGeom prst="ellipse">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5"/>
          <p:cNvSpPr/>
          <p:nvPr/>
        </p:nvSpPr>
        <p:spPr>
          <a:xfrm>
            <a:off x="4697741" y="3281761"/>
            <a:ext cx="126900" cy="126900"/>
          </a:xfrm>
          <a:prstGeom prst="ellipse">
            <a:avLst/>
          </a:pr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5"/>
          <p:cNvSpPr/>
          <p:nvPr/>
        </p:nvSpPr>
        <p:spPr>
          <a:xfrm>
            <a:off x="4697741" y="3963686"/>
            <a:ext cx="126900" cy="12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5"/>
          <p:cNvSpPr/>
          <p:nvPr/>
        </p:nvSpPr>
        <p:spPr>
          <a:xfrm>
            <a:off x="4697741" y="1917911"/>
            <a:ext cx="126900" cy="12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5"/>
          <p:cNvSpPr txBox="1"/>
          <p:nvPr/>
        </p:nvSpPr>
        <p:spPr>
          <a:xfrm>
            <a:off x="1391962" y="3749775"/>
            <a:ext cx="7563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Jupiter</a:t>
            </a:r>
            <a:endParaRPr sz="1200">
              <a:solidFill>
                <a:schemeClr val="lt2"/>
              </a:solidFill>
              <a:latin typeface="Fira Sans Condensed"/>
              <a:ea typeface="Fira Sans Condensed"/>
              <a:cs typeface="Fira Sans Condensed"/>
              <a:sym typeface="Fira Sans Condensed"/>
            </a:endParaRPr>
          </a:p>
        </p:txBody>
      </p:sp>
      <p:sp>
        <p:nvSpPr>
          <p:cNvPr id="1049" name="Google Shape;1049;p35"/>
          <p:cNvSpPr txBox="1"/>
          <p:nvPr/>
        </p:nvSpPr>
        <p:spPr>
          <a:xfrm>
            <a:off x="1922354" y="3749775"/>
            <a:ext cx="7563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Venus</a:t>
            </a:r>
            <a:endParaRPr sz="1200">
              <a:solidFill>
                <a:schemeClr val="lt2"/>
              </a:solidFill>
              <a:latin typeface="Fira Sans Condensed"/>
              <a:ea typeface="Fira Sans Condensed"/>
              <a:cs typeface="Fira Sans Condensed"/>
              <a:sym typeface="Fira Sans Condensed"/>
            </a:endParaRPr>
          </a:p>
        </p:txBody>
      </p:sp>
      <p:sp>
        <p:nvSpPr>
          <p:cNvPr id="1050" name="Google Shape;1050;p35"/>
          <p:cNvSpPr txBox="1"/>
          <p:nvPr/>
        </p:nvSpPr>
        <p:spPr>
          <a:xfrm>
            <a:off x="2452745" y="3749775"/>
            <a:ext cx="7563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Mars</a:t>
            </a:r>
            <a:endParaRPr sz="1200">
              <a:solidFill>
                <a:schemeClr val="lt2"/>
              </a:solidFill>
              <a:latin typeface="Fira Sans Condensed"/>
              <a:ea typeface="Fira Sans Condensed"/>
              <a:cs typeface="Fira Sans Condensed"/>
              <a:sym typeface="Fira Sans Condensed"/>
            </a:endParaRPr>
          </a:p>
        </p:txBody>
      </p:sp>
      <p:sp>
        <p:nvSpPr>
          <p:cNvPr id="1051" name="Google Shape;1051;p35"/>
          <p:cNvSpPr txBox="1"/>
          <p:nvPr/>
        </p:nvSpPr>
        <p:spPr>
          <a:xfrm>
            <a:off x="2983137" y="3749775"/>
            <a:ext cx="7563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Mercury</a:t>
            </a:r>
            <a:endParaRPr sz="1200">
              <a:solidFill>
                <a:schemeClr val="lt2"/>
              </a:solidFill>
              <a:latin typeface="Fira Sans Condensed"/>
              <a:ea typeface="Fira Sans Condensed"/>
              <a:cs typeface="Fira Sans Condensed"/>
              <a:sym typeface="Fira Sans Condensed"/>
            </a:endParaRPr>
          </a:p>
        </p:txBody>
      </p:sp>
      <p:pic>
        <p:nvPicPr>
          <p:cNvPr id="1052" name="Google Shape;1052;p35" title="Gráfico">
            <a:hlinkClick r:id="rId4"/>
          </p:cNvPr>
          <p:cNvPicPr preferRelativeResize="0"/>
          <p:nvPr/>
        </p:nvPicPr>
        <p:blipFill rotWithShape="1">
          <a:blip r:embed="rId5">
            <a:alphaModFix/>
          </a:blip>
          <a:srcRect b="3873" l="0" r="0" t="0"/>
          <a:stretch/>
        </p:blipFill>
        <p:spPr>
          <a:xfrm>
            <a:off x="1175450" y="1635475"/>
            <a:ext cx="2650499" cy="21630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3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058" name="Google Shape;1058;p36"/>
          <p:cNvSpPr txBox="1"/>
          <p:nvPr/>
        </p:nvSpPr>
        <p:spPr>
          <a:xfrm>
            <a:off x="2844250" y="1178275"/>
            <a:ext cx="3512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HOW WE PROCERE</a:t>
            </a:r>
            <a:endParaRPr b="1" sz="2400">
              <a:solidFill>
                <a:schemeClr val="lt2"/>
              </a:solidFill>
              <a:latin typeface="Rajdhani"/>
              <a:ea typeface="Rajdhani"/>
              <a:cs typeface="Rajdhani"/>
              <a:sym typeface="Rajdhani"/>
            </a:endParaRPr>
          </a:p>
        </p:txBody>
      </p:sp>
      <p:grpSp>
        <p:nvGrpSpPr>
          <p:cNvPr id="1059" name="Google Shape;1059;p36"/>
          <p:cNvGrpSpPr/>
          <p:nvPr/>
        </p:nvGrpSpPr>
        <p:grpSpPr>
          <a:xfrm>
            <a:off x="4618363" y="1932300"/>
            <a:ext cx="3280212" cy="712705"/>
            <a:chOff x="4618363" y="1932300"/>
            <a:chExt cx="3280212" cy="712705"/>
          </a:xfrm>
        </p:grpSpPr>
        <p:sp>
          <p:nvSpPr>
            <p:cNvPr id="1060" name="Google Shape;1060;p36"/>
            <p:cNvSpPr txBox="1"/>
            <p:nvPr/>
          </p:nvSpPr>
          <p:spPr>
            <a:xfrm>
              <a:off x="4618363" y="2187806"/>
              <a:ext cx="32802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ajdhani"/>
                  <a:ea typeface="Rajdhani"/>
                  <a:cs typeface="Rajdhani"/>
                  <a:sym typeface="Rajdhani"/>
                </a:rPr>
                <a:t>25,000,000</a:t>
              </a:r>
              <a:endParaRPr b="1" sz="3000">
                <a:solidFill>
                  <a:schemeClr val="lt2"/>
                </a:solidFill>
                <a:latin typeface="Rajdhani"/>
                <a:ea typeface="Rajdhani"/>
                <a:cs typeface="Rajdhani"/>
                <a:sym typeface="Rajdhani"/>
              </a:endParaRPr>
            </a:p>
          </p:txBody>
        </p:sp>
        <p:sp>
          <p:nvSpPr>
            <p:cNvPr id="1061" name="Google Shape;1061;p36"/>
            <p:cNvSpPr txBox="1"/>
            <p:nvPr/>
          </p:nvSpPr>
          <p:spPr>
            <a:xfrm>
              <a:off x="4618375" y="1932300"/>
              <a:ext cx="3280200" cy="396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2"/>
                  </a:solidFill>
                  <a:latin typeface="Rajdhani"/>
                  <a:ea typeface="Rajdhani"/>
                  <a:cs typeface="Rajdhani"/>
                  <a:sym typeface="Rajdhani"/>
                </a:rPr>
                <a:t>BUDGET</a:t>
              </a:r>
              <a:endParaRPr b="1" sz="2400">
                <a:solidFill>
                  <a:schemeClr val="lt2"/>
                </a:solidFill>
                <a:latin typeface="Rajdhani"/>
                <a:ea typeface="Rajdhani"/>
                <a:cs typeface="Rajdhani"/>
                <a:sym typeface="Rajdhani"/>
              </a:endParaRPr>
            </a:p>
          </p:txBody>
        </p:sp>
      </p:grpSp>
      <p:grpSp>
        <p:nvGrpSpPr>
          <p:cNvPr id="1062" name="Google Shape;1062;p36"/>
          <p:cNvGrpSpPr/>
          <p:nvPr/>
        </p:nvGrpSpPr>
        <p:grpSpPr>
          <a:xfrm>
            <a:off x="4618263" y="2963017"/>
            <a:ext cx="3280200" cy="1253108"/>
            <a:chOff x="4618263" y="2963017"/>
            <a:chExt cx="3280200" cy="1253108"/>
          </a:xfrm>
        </p:grpSpPr>
        <p:sp>
          <p:nvSpPr>
            <p:cNvPr id="1063" name="Google Shape;1063;p36"/>
            <p:cNvSpPr txBox="1"/>
            <p:nvPr/>
          </p:nvSpPr>
          <p:spPr>
            <a:xfrm>
              <a:off x="4618263" y="2963017"/>
              <a:ext cx="32802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2"/>
                  </a:solidFill>
                  <a:latin typeface="Rajdhani"/>
                  <a:ea typeface="Rajdhani"/>
                  <a:cs typeface="Rajdhani"/>
                  <a:sym typeface="Rajdhani"/>
                </a:rPr>
                <a:t>GOALS</a:t>
              </a:r>
              <a:endParaRPr b="1" sz="2400">
                <a:solidFill>
                  <a:schemeClr val="lt2"/>
                </a:solidFill>
                <a:latin typeface="Rajdhani"/>
                <a:ea typeface="Rajdhani"/>
                <a:cs typeface="Rajdhani"/>
                <a:sym typeface="Rajdhani"/>
              </a:endParaRPr>
            </a:p>
          </p:txBody>
        </p:sp>
        <p:sp>
          <p:nvSpPr>
            <p:cNvPr id="1064" name="Google Shape;1064;p36"/>
            <p:cNvSpPr txBox="1"/>
            <p:nvPr/>
          </p:nvSpPr>
          <p:spPr>
            <a:xfrm>
              <a:off x="4618263" y="3229725"/>
              <a:ext cx="3280200" cy="9864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indent="-317500" lvl="0" marL="457200" rtl="0" algn="ctr">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indent="-317500" lvl="0" marL="457200" rtl="0" algn="ctr">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a:p>
              <a:pPr indent="-317500" lvl="0" marL="457200" rtl="0" algn="ctr">
                <a:lnSpc>
                  <a:spcPct val="100000"/>
                </a:lnSpc>
                <a:spcBef>
                  <a:spcPts val="0"/>
                </a:spcBef>
                <a:spcAft>
                  <a:spcPts val="0"/>
                </a:spcAft>
                <a:buClr>
                  <a:schemeClr val="lt2"/>
                </a:buClr>
                <a:buSzPts val="1400"/>
                <a:buFont typeface="Fira Sans Condensed"/>
                <a:buAutoNum type="arabicPeriod"/>
              </a:pPr>
              <a:r>
                <a:rPr lang="en">
                  <a:solidFill>
                    <a:schemeClr val="lt2"/>
                  </a:solidFill>
                  <a:latin typeface="Fira Sans Condensed"/>
                  <a:ea typeface="Fira Sans Condensed"/>
                  <a:cs typeface="Fira Sans Condensed"/>
                  <a:sym typeface="Fira Sans Condensed"/>
                </a:rPr>
                <a:t>You can list your goals here</a:t>
              </a:r>
              <a:endParaRPr>
                <a:solidFill>
                  <a:schemeClr val="lt2"/>
                </a:solidFill>
                <a:latin typeface="Fira Sans Condensed"/>
                <a:ea typeface="Fira Sans Condensed"/>
                <a:cs typeface="Fira Sans Condensed"/>
                <a:sym typeface="Fira Sans Condensed"/>
              </a:endParaRPr>
            </a:p>
          </p:txBody>
        </p:sp>
      </p:grpSp>
      <p:grpSp>
        <p:nvGrpSpPr>
          <p:cNvPr id="1065" name="Google Shape;1065;p36"/>
          <p:cNvGrpSpPr/>
          <p:nvPr/>
        </p:nvGrpSpPr>
        <p:grpSpPr>
          <a:xfrm>
            <a:off x="1245650" y="2963017"/>
            <a:ext cx="3280200" cy="1253108"/>
            <a:chOff x="1245650" y="2963017"/>
            <a:chExt cx="3280200" cy="1253108"/>
          </a:xfrm>
        </p:grpSpPr>
        <p:sp>
          <p:nvSpPr>
            <p:cNvPr id="1066" name="Google Shape;1066;p36"/>
            <p:cNvSpPr txBox="1"/>
            <p:nvPr/>
          </p:nvSpPr>
          <p:spPr>
            <a:xfrm>
              <a:off x="1245650" y="2963017"/>
              <a:ext cx="3280200" cy="457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b="1" lang="en" sz="2400">
                  <a:solidFill>
                    <a:schemeClr val="lt2"/>
                  </a:solidFill>
                  <a:latin typeface="Rajdhani"/>
                  <a:ea typeface="Rajdhani"/>
                  <a:cs typeface="Rajdhani"/>
                  <a:sym typeface="Rajdhani"/>
                </a:rPr>
                <a:t>DESCRIPTION</a:t>
              </a:r>
              <a:endParaRPr b="1" sz="2400">
                <a:solidFill>
                  <a:schemeClr val="lt2"/>
                </a:solidFill>
                <a:latin typeface="Rajdhani"/>
                <a:ea typeface="Rajdhani"/>
                <a:cs typeface="Rajdhani"/>
                <a:sym typeface="Rajdhani"/>
              </a:endParaRPr>
            </a:p>
          </p:txBody>
        </p:sp>
        <p:sp>
          <p:nvSpPr>
            <p:cNvPr id="1067" name="Google Shape;1067;p36"/>
            <p:cNvSpPr txBox="1"/>
            <p:nvPr/>
          </p:nvSpPr>
          <p:spPr>
            <a:xfrm>
              <a:off x="1245650" y="3229725"/>
              <a:ext cx="3280200" cy="98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and has several rings. It's composed mostly of hydrogen and helium. It was named after the Roman god of wealth and agriculture</a:t>
              </a:r>
              <a:endParaRPr>
                <a:solidFill>
                  <a:schemeClr val="lt2"/>
                </a:solidFill>
                <a:latin typeface="Fira Sans Condensed"/>
                <a:ea typeface="Fira Sans Condensed"/>
                <a:cs typeface="Fira Sans Condensed"/>
                <a:sym typeface="Fira Sans Condensed"/>
              </a:endParaRPr>
            </a:p>
          </p:txBody>
        </p:sp>
      </p:grpSp>
      <p:grpSp>
        <p:nvGrpSpPr>
          <p:cNvPr id="1068" name="Google Shape;1068;p36"/>
          <p:cNvGrpSpPr/>
          <p:nvPr/>
        </p:nvGrpSpPr>
        <p:grpSpPr>
          <a:xfrm>
            <a:off x="1245525" y="1932300"/>
            <a:ext cx="3280200" cy="716667"/>
            <a:chOff x="1245525" y="1932300"/>
            <a:chExt cx="3280200" cy="716667"/>
          </a:xfrm>
        </p:grpSpPr>
        <p:sp>
          <p:nvSpPr>
            <p:cNvPr id="1069" name="Google Shape;1069;p36"/>
            <p:cNvSpPr txBox="1"/>
            <p:nvPr/>
          </p:nvSpPr>
          <p:spPr>
            <a:xfrm>
              <a:off x="1245525" y="1932300"/>
              <a:ext cx="32802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CHANNELS</a:t>
              </a:r>
              <a:endParaRPr b="1" sz="2400">
                <a:solidFill>
                  <a:schemeClr val="lt2"/>
                </a:solidFill>
                <a:latin typeface="Rajdhani"/>
                <a:ea typeface="Rajdhani"/>
                <a:cs typeface="Rajdhani"/>
                <a:sym typeface="Rajdhani"/>
              </a:endParaRPr>
            </a:p>
          </p:txBody>
        </p:sp>
        <p:sp>
          <p:nvSpPr>
            <p:cNvPr id="1070" name="Google Shape;1070;p36"/>
            <p:cNvSpPr txBox="1"/>
            <p:nvPr/>
          </p:nvSpPr>
          <p:spPr>
            <a:xfrm>
              <a:off x="2217075" y="2347167"/>
              <a:ext cx="1337100" cy="30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lt2"/>
                  </a:solidFill>
                  <a:latin typeface="Fira Sans Condensed"/>
                  <a:ea typeface="Fira Sans Condensed"/>
                  <a:cs typeface="Fira Sans Condensed"/>
                  <a:sym typeface="Fira Sans Condensed"/>
                </a:rPr>
                <a:t>Multimedia</a:t>
              </a:r>
              <a:endParaRPr>
                <a:solidFill>
                  <a:schemeClr val="lt2"/>
                </a:solidFill>
                <a:latin typeface="Fira Sans Condensed"/>
                <a:ea typeface="Fira Sans Condensed"/>
                <a:cs typeface="Fira Sans Condensed"/>
                <a:sym typeface="Fira Sans Condensed"/>
              </a:endParaRPr>
            </a:p>
          </p:txBody>
        </p:sp>
      </p:grpSp>
      <p:grpSp>
        <p:nvGrpSpPr>
          <p:cNvPr id="1071" name="Google Shape;1071;p36"/>
          <p:cNvGrpSpPr/>
          <p:nvPr/>
        </p:nvGrpSpPr>
        <p:grpSpPr>
          <a:xfrm>
            <a:off x="1508670" y="2101076"/>
            <a:ext cx="376699" cy="375143"/>
            <a:chOff x="3372132" y="2767939"/>
            <a:chExt cx="408434" cy="406747"/>
          </a:xfrm>
        </p:grpSpPr>
        <p:sp>
          <p:nvSpPr>
            <p:cNvPr id="1072" name="Google Shape;1072;p36"/>
            <p:cNvSpPr/>
            <p:nvPr/>
          </p:nvSpPr>
          <p:spPr>
            <a:xfrm>
              <a:off x="3372132" y="2807457"/>
              <a:ext cx="408434" cy="367229"/>
            </a:xfrm>
            <a:custGeom>
              <a:rect b="b" l="l" r="r" t="t"/>
              <a:pathLst>
                <a:path extrusionOk="0" h="10622" w="11813">
                  <a:moveTo>
                    <a:pt x="8097" y="9788"/>
                  </a:moveTo>
                  <a:cubicBezTo>
                    <a:pt x="8193" y="9788"/>
                    <a:pt x="8264" y="9860"/>
                    <a:pt x="8264" y="9955"/>
                  </a:cubicBezTo>
                  <a:lnTo>
                    <a:pt x="8264" y="10122"/>
                  </a:lnTo>
                  <a:cubicBezTo>
                    <a:pt x="8264" y="10217"/>
                    <a:pt x="8193" y="10289"/>
                    <a:pt x="8097" y="10289"/>
                  </a:cubicBezTo>
                  <a:lnTo>
                    <a:pt x="3715" y="10289"/>
                  </a:lnTo>
                  <a:cubicBezTo>
                    <a:pt x="3644" y="10289"/>
                    <a:pt x="3573" y="10217"/>
                    <a:pt x="3573" y="10122"/>
                  </a:cubicBezTo>
                  <a:lnTo>
                    <a:pt x="3573" y="9955"/>
                  </a:lnTo>
                  <a:cubicBezTo>
                    <a:pt x="3573" y="9860"/>
                    <a:pt x="3644" y="9788"/>
                    <a:pt x="3715" y="9788"/>
                  </a:cubicBezTo>
                  <a:close/>
                  <a:moveTo>
                    <a:pt x="1310" y="1"/>
                  </a:moveTo>
                  <a:cubicBezTo>
                    <a:pt x="596" y="1"/>
                    <a:pt x="0" y="572"/>
                    <a:pt x="0" y="1287"/>
                  </a:cubicBezTo>
                  <a:lnTo>
                    <a:pt x="0" y="6883"/>
                  </a:lnTo>
                  <a:cubicBezTo>
                    <a:pt x="0" y="7598"/>
                    <a:pt x="596" y="8169"/>
                    <a:pt x="1310" y="8169"/>
                  </a:cubicBezTo>
                  <a:lnTo>
                    <a:pt x="4525" y="8169"/>
                  </a:lnTo>
                  <a:lnTo>
                    <a:pt x="4525" y="8788"/>
                  </a:lnTo>
                  <a:lnTo>
                    <a:pt x="3954" y="9455"/>
                  </a:lnTo>
                  <a:lnTo>
                    <a:pt x="3715" y="9455"/>
                  </a:lnTo>
                  <a:cubicBezTo>
                    <a:pt x="3453" y="9455"/>
                    <a:pt x="3215" y="9669"/>
                    <a:pt x="3215" y="9955"/>
                  </a:cubicBezTo>
                  <a:lnTo>
                    <a:pt x="3215" y="10122"/>
                  </a:lnTo>
                  <a:cubicBezTo>
                    <a:pt x="3215" y="10408"/>
                    <a:pt x="3453" y="10622"/>
                    <a:pt x="3715" y="10622"/>
                  </a:cubicBezTo>
                  <a:lnTo>
                    <a:pt x="8097" y="10622"/>
                  </a:lnTo>
                  <a:cubicBezTo>
                    <a:pt x="8383" y="10622"/>
                    <a:pt x="8597" y="10408"/>
                    <a:pt x="8597" y="10122"/>
                  </a:cubicBezTo>
                  <a:lnTo>
                    <a:pt x="8597" y="9955"/>
                  </a:lnTo>
                  <a:cubicBezTo>
                    <a:pt x="8597" y="9669"/>
                    <a:pt x="8383" y="9455"/>
                    <a:pt x="8097" y="9455"/>
                  </a:cubicBezTo>
                  <a:lnTo>
                    <a:pt x="7883" y="9455"/>
                  </a:lnTo>
                  <a:lnTo>
                    <a:pt x="7335" y="8788"/>
                  </a:lnTo>
                  <a:lnTo>
                    <a:pt x="7335" y="8169"/>
                  </a:lnTo>
                  <a:lnTo>
                    <a:pt x="10526" y="8169"/>
                  </a:lnTo>
                  <a:cubicBezTo>
                    <a:pt x="11241" y="8169"/>
                    <a:pt x="11812" y="7598"/>
                    <a:pt x="11812" y="6883"/>
                  </a:cubicBezTo>
                  <a:lnTo>
                    <a:pt x="11812" y="1287"/>
                  </a:lnTo>
                  <a:cubicBezTo>
                    <a:pt x="11812" y="572"/>
                    <a:pt x="11241" y="1"/>
                    <a:pt x="10526" y="1"/>
                  </a:cubicBezTo>
                  <a:lnTo>
                    <a:pt x="9407" y="1"/>
                  </a:lnTo>
                  <a:cubicBezTo>
                    <a:pt x="9312" y="1"/>
                    <a:pt x="9240" y="72"/>
                    <a:pt x="9240" y="167"/>
                  </a:cubicBezTo>
                  <a:cubicBezTo>
                    <a:pt x="9240" y="263"/>
                    <a:pt x="9312" y="334"/>
                    <a:pt x="9407" y="334"/>
                  </a:cubicBezTo>
                  <a:lnTo>
                    <a:pt x="10526" y="334"/>
                  </a:lnTo>
                  <a:cubicBezTo>
                    <a:pt x="11050" y="334"/>
                    <a:pt x="11479" y="763"/>
                    <a:pt x="11479" y="1287"/>
                  </a:cubicBezTo>
                  <a:lnTo>
                    <a:pt x="11479" y="6716"/>
                  </a:lnTo>
                  <a:lnTo>
                    <a:pt x="3334" y="6716"/>
                  </a:lnTo>
                  <a:cubicBezTo>
                    <a:pt x="3239" y="6716"/>
                    <a:pt x="3144" y="6788"/>
                    <a:pt x="3144" y="6883"/>
                  </a:cubicBezTo>
                  <a:cubicBezTo>
                    <a:pt x="3144" y="6978"/>
                    <a:pt x="3239" y="7050"/>
                    <a:pt x="3334" y="7050"/>
                  </a:cubicBezTo>
                  <a:lnTo>
                    <a:pt x="11455" y="7050"/>
                  </a:lnTo>
                  <a:cubicBezTo>
                    <a:pt x="11384" y="7502"/>
                    <a:pt x="10979" y="7836"/>
                    <a:pt x="10526" y="7836"/>
                  </a:cubicBezTo>
                  <a:lnTo>
                    <a:pt x="6573" y="7836"/>
                  </a:lnTo>
                  <a:cubicBezTo>
                    <a:pt x="6478" y="7836"/>
                    <a:pt x="6406" y="7907"/>
                    <a:pt x="6406" y="8002"/>
                  </a:cubicBezTo>
                  <a:cubicBezTo>
                    <a:pt x="6406" y="8098"/>
                    <a:pt x="6478" y="8169"/>
                    <a:pt x="6573" y="8169"/>
                  </a:cubicBezTo>
                  <a:lnTo>
                    <a:pt x="6978" y="8169"/>
                  </a:lnTo>
                  <a:lnTo>
                    <a:pt x="6978" y="8860"/>
                  </a:lnTo>
                  <a:cubicBezTo>
                    <a:pt x="6978" y="8907"/>
                    <a:pt x="7002" y="8931"/>
                    <a:pt x="7026" y="8979"/>
                  </a:cubicBezTo>
                  <a:lnTo>
                    <a:pt x="7431" y="9455"/>
                  </a:lnTo>
                  <a:lnTo>
                    <a:pt x="4406" y="9455"/>
                  </a:lnTo>
                  <a:lnTo>
                    <a:pt x="4811" y="8979"/>
                  </a:lnTo>
                  <a:cubicBezTo>
                    <a:pt x="4859" y="8931"/>
                    <a:pt x="4859" y="8907"/>
                    <a:pt x="4859" y="8860"/>
                  </a:cubicBezTo>
                  <a:lnTo>
                    <a:pt x="4859" y="8169"/>
                  </a:lnTo>
                  <a:lnTo>
                    <a:pt x="5835" y="8169"/>
                  </a:lnTo>
                  <a:cubicBezTo>
                    <a:pt x="5930" y="8169"/>
                    <a:pt x="6002" y="8098"/>
                    <a:pt x="6002" y="8002"/>
                  </a:cubicBezTo>
                  <a:cubicBezTo>
                    <a:pt x="6002" y="7907"/>
                    <a:pt x="5930" y="7836"/>
                    <a:pt x="5835" y="7836"/>
                  </a:cubicBezTo>
                  <a:lnTo>
                    <a:pt x="1310" y="7836"/>
                  </a:lnTo>
                  <a:cubicBezTo>
                    <a:pt x="834" y="7836"/>
                    <a:pt x="453" y="7502"/>
                    <a:pt x="381" y="7050"/>
                  </a:cubicBezTo>
                  <a:lnTo>
                    <a:pt x="2596" y="7050"/>
                  </a:lnTo>
                  <a:cubicBezTo>
                    <a:pt x="2691" y="7050"/>
                    <a:pt x="2763" y="6978"/>
                    <a:pt x="2763" y="6883"/>
                  </a:cubicBezTo>
                  <a:cubicBezTo>
                    <a:pt x="2763" y="6788"/>
                    <a:pt x="2691" y="6716"/>
                    <a:pt x="2596" y="6716"/>
                  </a:cubicBezTo>
                  <a:lnTo>
                    <a:pt x="358" y="6716"/>
                  </a:lnTo>
                  <a:lnTo>
                    <a:pt x="358" y="1287"/>
                  </a:lnTo>
                  <a:cubicBezTo>
                    <a:pt x="358" y="763"/>
                    <a:pt x="786" y="334"/>
                    <a:pt x="1310" y="334"/>
                  </a:cubicBezTo>
                  <a:lnTo>
                    <a:pt x="2453" y="334"/>
                  </a:lnTo>
                  <a:cubicBezTo>
                    <a:pt x="2549" y="334"/>
                    <a:pt x="2620" y="263"/>
                    <a:pt x="2620" y="167"/>
                  </a:cubicBezTo>
                  <a:cubicBezTo>
                    <a:pt x="2620" y="72"/>
                    <a:pt x="2549" y="1"/>
                    <a:pt x="2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6"/>
            <p:cNvSpPr/>
            <p:nvPr/>
          </p:nvSpPr>
          <p:spPr>
            <a:xfrm>
              <a:off x="3449508" y="2767939"/>
              <a:ext cx="255302" cy="255283"/>
            </a:xfrm>
            <a:custGeom>
              <a:rect b="b" l="l" r="r" t="t"/>
              <a:pathLst>
                <a:path extrusionOk="0" h="7384" w="7384">
                  <a:moveTo>
                    <a:pt x="3692" y="1"/>
                  </a:moveTo>
                  <a:cubicBezTo>
                    <a:pt x="1644" y="1"/>
                    <a:pt x="1" y="1644"/>
                    <a:pt x="1" y="3692"/>
                  </a:cubicBezTo>
                  <a:cubicBezTo>
                    <a:pt x="1" y="5716"/>
                    <a:pt x="1644" y="7383"/>
                    <a:pt x="3692" y="7383"/>
                  </a:cubicBezTo>
                  <a:cubicBezTo>
                    <a:pt x="4478" y="7383"/>
                    <a:pt x="5240" y="7121"/>
                    <a:pt x="5883" y="6645"/>
                  </a:cubicBezTo>
                  <a:cubicBezTo>
                    <a:pt x="5955" y="6597"/>
                    <a:pt x="5978" y="6478"/>
                    <a:pt x="5931" y="6407"/>
                  </a:cubicBezTo>
                  <a:cubicBezTo>
                    <a:pt x="5889" y="6365"/>
                    <a:pt x="5840" y="6340"/>
                    <a:pt x="5791" y="6340"/>
                  </a:cubicBezTo>
                  <a:cubicBezTo>
                    <a:pt x="5757" y="6340"/>
                    <a:pt x="5723" y="6353"/>
                    <a:pt x="5693" y="6383"/>
                  </a:cubicBezTo>
                  <a:cubicBezTo>
                    <a:pt x="5097" y="6812"/>
                    <a:pt x="4407" y="7026"/>
                    <a:pt x="3692" y="7026"/>
                  </a:cubicBezTo>
                  <a:cubicBezTo>
                    <a:pt x="1835" y="7026"/>
                    <a:pt x="334" y="5526"/>
                    <a:pt x="334" y="3692"/>
                  </a:cubicBezTo>
                  <a:cubicBezTo>
                    <a:pt x="334" y="1834"/>
                    <a:pt x="1835" y="334"/>
                    <a:pt x="3692" y="334"/>
                  </a:cubicBezTo>
                  <a:cubicBezTo>
                    <a:pt x="5526" y="334"/>
                    <a:pt x="7026" y="1834"/>
                    <a:pt x="7026" y="3692"/>
                  </a:cubicBezTo>
                  <a:cubicBezTo>
                    <a:pt x="7026" y="3716"/>
                    <a:pt x="7026" y="3740"/>
                    <a:pt x="7026" y="3763"/>
                  </a:cubicBezTo>
                  <a:cubicBezTo>
                    <a:pt x="7026" y="3859"/>
                    <a:pt x="7098" y="3954"/>
                    <a:pt x="7193" y="3954"/>
                  </a:cubicBezTo>
                  <a:cubicBezTo>
                    <a:pt x="7288" y="3954"/>
                    <a:pt x="7383" y="3882"/>
                    <a:pt x="7383" y="3787"/>
                  </a:cubicBezTo>
                  <a:cubicBezTo>
                    <a:pt x="7383" y="3740"/>
                    <a:pt x="7383" y="3716"/>
                    <a:pt x="7383" y="3692"/>
                  </a:cubicBezTo>
                  <a:cubicBezTo>
                    <a:pt x="7383" y="1644"/>
                    <a:pt x="5716" y="1"/>
                    <a:pt x="3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6"/>
            <p:cNvSpPr/>
            <p:nvPr/>
          </p:nvSpPr>
          <p:spPr>
            <a:xfrm>
              <a:off x="3478342" y="2797569"/>
              <a:ext cx="196835" cy="141678"/>
            </a:xfrm>
            <a:custGeom>
              <a:rect b="b" l="l" r="r" t="t"/>
              <a:pathLst>
                <a:path extrusionOk="0" h="4098" w="5693">
                  <a:moveTo>
                    <a:pt x="2834" y="1"/>
                  </a:moveTo>
                  <a:cubicBezTo>
                    <a:pt x="1263" y="1"/>
                    <a:pt x="0" y="1263"/>
                    <a:pt x="0" y="2835"/>
                  </a:cubicBezTo>
                  <a:cubicBezTo>
                    <a:pt x="0" y="3240"/>
                    <a:pt x="72" y="3621"/>
                    <a:pt x="239" y="4002"/>
                  </a:cubicBezTo>
                  <a:cubicBezTo>
                    <a:pt x="262" y="4049"/>
                    <a:pt x="334" y="4097"/>
                    <a:pt x="405" y="4097"/>
                  </a:cubicBezTo>
                  <a:cubicBezTo>
                    <a:pt x="429" y="4097"/>
                    <a:pt x="453" y="4097"/>
                    <a:pt x="477" y="4073"/>
                  </a:cubicBezTo>
                  <a:cubicBezTo>
                    <a:pt x="572" y="4049"/>
                    <a:pt x="596" y="3930"/>
                    <a:pt x="572" y="3859"/>
                  </a:cubicBezTo>
                  <a:cubicBezTo>
                    <a:pt x="429" y="3525"/>
                    <a:pt x="334" y="3192"/>
                    <a:pt x="334" y="2835"/>
                  </a:cubicBezTo>
                  <a:cubicBezTo>
                    <a:pt x="334" y="1454"/>
                    <a:pt x="1453" y="334"/>
                    <a:pt x="2834" y="334"/>
                  </a:cubicBezTo>
                  <a:cubicBezTo>
                    <a:pt x="4216" y="334"/>
                    <a:pt x="5335" y="1454"/>
                    <a:pt x="5335" y="2835"/>
                  </a:cubicBezTo>
                  <a:cubicBezTo>
                    <a:pt x="5335" y="2906"/>
                    <a:pt x="5335" y="2954"/>
                    <a:pt x="5335" y="3025"/>
                  </a:cubicBezTo>
                  <a:cubicBezTo>
                    <a:pt x="5311" y="3121"/>
                    <a:pt x="5383" y="3216"/>
                    <a:pt x="5478" y="3216"/>
                  </a:cubicBezTo>
                  <a:cubicBezTo>
                    <a:pt x="5573" y="3216"/>
                    <a:pt x="5668" y="3144"/>
                    <a:pt x="5668" y="3049"/>
                  </a:cubicBezTo>
                  <a:cubicBezTo>
                    <a:pt x="5668" y="2978"/>
                    <a:pt x="5692" y="2906"/>
                    <a:pt x="5692" y="2835"/>
                  </a:cubicBezTo>
                  <a:cubicBezTo>
                    <a:pt x="5692" y="1263"/>
                    <a:pt x="4406" y="1"/>
                    <a:pt x="28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6"/>
            <p:cNvSpPr/>
            <p:nvPr/>
          </p:nvSpPr>
          <p:spPr>
            <a:xfrm>
              <a:off x="3498914" y="2948863"/>
              <a:ext cx="143313" cy="44702"/>
            </a:xfrm>
            <a:custGeom>
              <a:rect b="b" l="l" r="r" t="t"/>
              <a:pathLst>
                <a:path extrusionOk="0" h="1293" w="4145">
                  <a:moveTo>
                    <a:pt x="215" y="1"/>
                  </a:moveTo>
                  <a:cubicBezTo>
                    <a:pt x="173" y="1"/>
                    <a:pt x="132" y="19"/>
                    <a:pt x="96" y="54"/>
                  </a:cubicBezTo>
                  <a:cubicBezTo>
                    <a:pt x="25" y="102"/>
                    <a:pt x="1" y="221"/>
                    <a:pt x="72" y="293"/>
                  </a:cubicBezTo>
                  <a:cubicBezTo>
                    <a:pt x="620" y="936"/>
                    <a:pt x="1406" y="1293"/>
                    <a:pt x="2239" y="1293"/>
                  </a:cubicBezTo>
                  <a:cubicBezTo>
                    <a:pt x="2906" y="1293"/>
                    <a:pt x="3549" y="1078"/>
                    <a:pt x="4049" y="650"/>
                  </a:cubicBezTo>
                  <a:cubicBezTo>
                    <a:pt x="4145" y="578"/>
                    <a:pt x="4145" y="483"/>
                    <a:pt x="4073" y="412"/>
                  </a:cubicBezTo>
                  <a:cubicBezTo>
                    <a:pt x="4048" y="361"/>
                    <a:pt x="4002" y="337"/>
                    <a:pt x="3953" y="337"/>
                  </a:cubicBezTo>
                  <a:cubicBezTo>
                    <a:pt x="3912" y="337"/>
                    <a:pt x="3868" y="355"/>
                    <a:pt x="3835" y="388"/>
                  </a:cubicBezTo>
                  <a:cubicBezTo>
                    <a:pt x="3382" y="745"/>
                    <a:pt x="2835" y="959"/>
                    <a:pt x="2239" y="959"/>
                  </a:cubicBezTo>
                  <a:cubicBezTo>
                    <a:pt x="1501" y="959"/>
                    <a:pt x="811" y="626"/>
                    <a:pt x="334" y="54"/>
                  </a:cubicBezTo>
                  <a:cubicBezTo>
                    <a:pt x="299" y="19"/>
                    <a:pt x="257"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6"/>
            <p:cNvSpPr/>
            <p:nvPr/>
          </p:nvSpPr>
          <p:spPr>
            <a:xfrm>
              <a:off x="3507972" y="2827233"/>
              <a:ext cx="137539" cy="136700"/>
            </a:xfrm>
            <a:custGeom>
              <a:rect b="b" l="l" r="r" t="t"/>
              <a:pathLst>
                <a:path extrusionOk="0" h="3954" w="3978">
                  <a:moveTo>
                    <a:pt x="2001" y="0"/>
                  </a:moveTo>
                  <a:cubicBezTo>
                    <a:pt x="906" y="0"/>
                    <a:pt x="1" y="881"/>
                    <a:pt x="1" y="1977"/>
                  </a:cubicBezTo>
                  <a:cubicBezTo>
                    <a:pt x="1" y="3072"/>
                    <a:pt x="906" y="3953"/>
                    <a:pt x="2001" y="3953"/>
                  </a:cubicBezTo>
                  <a:cubicBezTo>
                    <a:pt x="2311" y="3953"/>
                    <a:pt x="2620" y="3882"/>
                    <a:pt x="2906" y="3739"/>
                  </a:cubicBezTo>
                  <a:cubicBezTo>
                    <a:pt x="3001" y="3692"/>
                    <a:pt x="3025" y="3596"/>
                    <a:pt x="2978" y="3501"/>
                  </a:cubicBezTo>
                  <a:cubicBezTo>
                    <a:pt x="2962" y="3437"/>
                    <a:pt x="2903" y="3406"/>
                    <a:pt x="2845" y="3406"/>
                  </a:cubicBezTo>
                  <a:cubicBezTo>
                    <a:pt x="2816" y="3406"/>
                    <a:pt x="2787" y="3414"/>
                    <a:pt x="2763" y="3430"/>
                  </a:cubicBezTo>
                  <a:cubicBezTo>
                    <a:pt x="2525" y="3549"/>
                    <a:pt x="2263" y="3620"/>
                    <a:pt x="2001" y="3620"/>
                  </a:cubicBezTo>
                  <a:cubicBezTo>
                    <a:pt x="1096" y="3620"/>
                    <a:pt x="358" y="2882"/>
                    <a:pt x="358" y="1977"/>
                  </a:cubicBezTo>
                  <a:cubicBezTo>
                    <a:pt x="358" y="1072"/>
                    <a:pt x="1096" y="334"/>
                    <a:pt x="2001" y="334"/>
                  </a:cubicBezTo>
                  <a:cubicBezTo>
                    <a:pt x="2811" y="334"/>
                    <a:pt x="3502" y="953"/>
                    <a:pt x="3621" y="1763"/>
                  </a:cubicBezTo>
                  <a:cubicBezTo>
                    <a:pt x="3621" y="1845"/>
                    <a:pt x="3692" y="1910"/>
                    <a:pt x="3774" y="1910"/>
                  </a:cubicBezTo>
                  <a:cubicBezTo>
                    <a:pt x="3786" y="1910"/>
                    <a:pt x="3799" y="1909"/>
                    <a:pt x="3811" y="1905"/>
                  </a:cubicBezTo>
                  <a:cubicBezTo>
                    <a:pt x="3906" y="1882"/>
                    <a:pt x="3978" y="1810"/>
                    <a:pt x="3954" y="1715"/>
                  </a:cubicBezTo>
                  <a:cubicBezTo>
                    <a:pt x="3835" y="739"/>
                    <a:pt x="2978" y="0"/>
                    <a:pt x="2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6"/>
            <p:cNvSpPr/>
            <p:nvPr/>
          </p:nvSpPr>
          <p:spPr>
            <a:xfrm>
              <a:off x="3535977" y="2854408"/>
              <a:ext cx="224807" cy="166328"/>
            </a:xfrm>
            <a:custGeom>
              <a:rect b="b" l="l" r="r" t="t"/>
              <a:pathLst>
                <a:path extrusionOk="0" h="4811" w="6502">
                  <a:moveTo>
                    <a:pt x="1191" y="357"/>
                  </a:moveTo>
                  <a:cubicBezTo>
                    <a:pt x="1596" y="357"/>
                    <a:pt x="1929" y="643"/>
                    <a:pt x="2001" y="1024"/>
                  </a:cubicBezTo>
                  <a:lnTo>
                    <a:pt x="1429" y="738"/>
                  </a:lnTo>
                  <a:cubicBezTo>
                    <a:pt x="1352" y="692"/>
                    <a:pt x="1266" y="666"/>
                    <a:pt x="1175" y="666"/>
                  </a:cubicBezTo>
                  <a:cubicBezTo>
                    <a:pt x="1126" y="666"/>
                    <a:pt x="1075" y="674"/>
                    <a:pt x="1024" y="691"/>
                  </a:cubicBezTo>
                  <a:cubicBezTo>
                    <a:pt x="905" y="738"/>
                    <a:pt x="786" y="834"/>
                    <a:pt x="715" y="953"/>
                  </a:cubicBezTo>
                  <a:cubicBezTo>
                    <a:pt x="596" y="1215"/>
                    <a:pt x="691" y="1524"/>
                    <a:pt x="953" y="1643"/>
                  </a:cubicBezTo>
                  <a:lnTo>
                    <a:pt x="1525" y="1953"/>
                  </a:lnTo>
                  <a:cubicBezTo>
                    <a:pt x="1429" y="2001"/>
                    <a:pt x="1310" y="2024"/>
                    <a:pt x="1191" y="2024"/>
                  </a:cubicBezTo>
                  <a:cubicBezTo>
                    <a:pt x="715" y="2024"/>
                    <a:pt x="358" y="1643"/>
                    <a:pt x="358" y="1191"/>
                  </a:cubicBezTo>
                  <a:cubicBezTo>
                    <a:pt x="358" y="738"/>
                    <a:pt x="715" y="357"/>
                    <a:pt x="1191" y="357"/>
                  </a:cubicBezTo>
                  <a:close/>
                  <a:moveTo>
                    <a:pt x="5121" y="2024"/>
                  </a:moveTo>
                  <a:lnTo>
                    <a:pt x="6097" y="2524"/>
                  </a:lnTo>
                  <a:lnTo>
                    <a:pt x="5716" y="2953"/>
                  </a:lnTo>
                  <a:lnTo>
                    <a:pt x="4620" y="2382"/>
                  </a:lnTo>
                  <a:lnTo>
                    <a:pt x="5121" y="2024"/>
                  </a:lnTo>
                  <a:close/>
                  <a:moveTo>
                    <a:pt x="1263" y="1024"/>
                  </a:moveTo>
                  <a:lnTo>
                    <a:pt x="5668" y="3310"/>
                  </a:lnTo>
                  <a:cubicBezTo>
                    <a:pt x="5764" y="3358"/>
                    <a:pt x="5787" y="3477"/>
                    <a:pt x="5740" y="3549"/>
                  </a:cubicBezTo>
                  <a:cubicBezTo>
                    <a:pt x="5716" y="3596"/>
                    <a:pt x="5692" y="3620"/>
                    <a:pt x="5645" y="3644"/>
                  </a:cubicBezTo>
                  <a:cubicBezTo>
                    <a:pt x="5597" y="3644"/>
                    <a:pt x="5549" y="3644"/>
                    <a:pt x="5502" y="3620"/>
                  </a:cubicBezTo>
                  <a:lnTo>
                    <a:pt x="1096" y="1334"/>
                  </a:lnTo>
                  <a:cubicBezTo>
                    <a:pt x="1024" y="1310"/>
                    <a:pt x="977" y="1191"/>
                    <a:pt x="1024" y="1119"/>
                  </a:cubicBezTo>
                  <a:cubicBezTo>
                    <a:pt x="1072" y="1048"/>
                    <a:pt x="1120" y="1024"/>
                    <a:pt x="1191" y="1024"/>
                  </a:cubicBezTo>
                  <a:close/>
                  <a:moveTo>
                    <a:pt x="4144" y="3310"/>
                  </a:moveTo>
                  <a:lnTo>
                    <a:pt x="5240" y="3882"/>
                  </a:lnTo>
                  <a:lnTo>
                    <a:pt x="5121" y="4430"/>
                  </a:lnTo>
                  <a:lnTo>
                    <a:pt x="4144" y="3930"/>
                  </a:lnTo>
                  <a:lnTo>
                    <a:pt x="4144" y="3310"/>
                  </a:lnTo>
                  <a:close/>
                  <a:moveTo>
                    <a:pt x="1191" y="0"/>
                  </a:moveTo>
                  <a:cubicBezTo>
                    <a:pt x="524" y="0"/>
                    <a:pt x="0" y="548"/>
                    <a:pt x="0" y="1191"/>
                  </a:cubicBezTo>
                  <a:cubicBezTo>
                    <a:pt x="0" y="1834"/>
                    <a:pt x="524" y="2358"/>
                    <a:pt x="1191" y="2358"/>
                  </a:cubicBezTo>
                  <a:cubicBezTo>
                    <a:pt x="1429" y="2358"/>
                    <a:pt x="1691" y="2286"/>
                    <a:pt x="1882" y="2143"/>
                  </a:cubicBezTo>
                  <a:lnTo>
                    <a:pt x="3811" y="3144"/>
                  </a:lnTo>
                  <a:lnTo>
                    <a:pt x="3811" y="3953"/>
                  </a:lnTo>
                  <a:cubicBezTo>
                    <a:pt x="3811" y="4072"/>
                    <a:pt x="3858" y="4168"/>
                    <a:pt x="3954" y="4215"/>
                  </a:cubicBezTo>
                  <a:lnTo>
                    <a:pt x="5025" y="4763"/>
                  </a:lnTo>
                  <a:cubicBezTo>
                    <a:pt x="5073" y="4787"/>
                    <a:pt x="5121" y="4811"/>
                    <a:pt x="5168" y="4811"/>
                  </a:cubicBezTo>
                  <a:cubicBezTo>
                    <a:pt x="5216" y="4811"/>
                    <a:pt x="5240" y="4787"/>
                    <a:pt x="5287" y="4763"/>
                  </a:cubicBezTo>
                  <a:cubicBezTo>
                    <a:pt x="5359" y="4739"/>
                    <a:pt x="5406" y="4668"/>
                    <a:pt x="5430" y="4573"/>
                  </a:cubicBezTo>
                  <a:lnTo>
                    <a:pt x="5573" y="4001"/>
                  </a:lnTo>
                  <a:lnTo>
                    <a:pt x="5597" y="4001"/>
                  </a:lnTo>
                  <a:cubicBezTo>
                    <a:pt x="5645" y="4001"/>
                    <a:pt x="5692" y="3977"/>
                    <a:pt x="5740" y="3977"/>
                  </a:cubicBezTo>
                  <a:cubicBezTo>
                    <a:pt x="5883" y="3930"/>
                    <a:pt x="5978" y="3834"/>
                    <a:pt x="6049" y="3715"/>
                  </a:cubicBezTo>
                  <a:cubicBezTo>
                    <a:pt x="6121" y="3596"/>
                    <a:pt x="6121" y="3453"/>
                    <a:pt x="6097" y="3310"/>
                  </a:cubicBezTo>
                  <a:cubicBezTo>
                    <a:pt x="6073" y="3263"/>
                    <a:pt x="6026" y="3191"/>
                    <a:pt x="6002" y="3144"/>
                  </a:cubicBezTo>
                  <a:lnTo>
                    <a:pt x="6407" y="2715"/>
                  </a:lnTo>
                  <a:cubicBezTo>
                    <a:pt x="6478" y="2644"/>
                    <a:pt x="6502" y="2548"/>
                    <a:pt x="6478" y="2477"/>
                  </a:cubicBezTo>
                  <a:cubicBezTo>
                    <a:pt x="6454" y="2382"/>
                    <a:pt x="6407" y="2310"/>
                    <a:pt x="6335" y="2263"/>
                  </a:cubicBezTo>
                  <a:lnTo>
                    <a:pt x="5240" y="1715"/>
                  </a:lnTo>
                  <a:cubicBezTo>
                    <a:pt x="5197" y="1693"/>
                    <a:pt x="5154" y="1682"/>
                    <a:pt x="5111" y="1682"/>
                  </a:cubicBezTo>
                  <a:cubicBezTo>
                    <a:pt x="5059" y="1682"/>
                    <a:pt x="5006" y="1699"/>
                    <a:pt x="4954" y="1739"/>
                  </a:cubicBezTo>
                  <a:lnTo>
                    <a:pt x="4287" y="2215"/>
                  </a:lnTo>
                  <a:lnTo>
                    <a:pt x="2358" y="1215"/>
                  </a:lnTo>
                  <a:cubicBezTo>
                    <a:pt x="2358" y="1215"/>
                    <a:pt x="2358" y="1191"/>
                    <a:pt x="2358" y="1191"/>
                  </a:cubicBezTo>
                  <a:cubicBezTo>
                    <a:pt x="2358" y="548"/>
                    <a:pt x="1834" y="0"/>
                    <a:pt x="1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8" name="Google Shape;1078;p36"/>
          <p:cNvCxnSpPr/>
          <p:nvPr/>
        </p:nvCxnSpPr>
        <p:spPr>
          <a:xfrm>
            <a:off x="4572050" y="1827400"/>
            <a:ext cx="0" cy="2592000"/>
          </a:xfrm>
          <a:prstGeom prst="straightConnector1">
            <a:avLst/>
          </a:prstGeom>
          <a:noFill/>
          <a:ln cap="flat" cmpd="sng" w="19050">
            <a:solidFill>
              <a:schemeClr val="lt2"/>
            </a:solidFill>
            <a:prstDash val="solid"/>
            <a:round/>
            <a:headEnd len="med" w="med" type="oval"/>
            <a:tailEnd len="med" w="med" type="oval"/>
          </a:ln>
        </p:spPr>
      </p:cxnSp>
      <p:cxnSp>
        <p:nvCxnSpPr>
          <p:cNvPr id="1079" name="Google Shape;1079;p36"/>
          <p:cNvCxnSpPr/>
          <p:nvPr/>
        </p:nvCxnSpPr>
        <p:spPr>
          <a:xfrm>
            <a:off x="1231200" y="2866778"/>
            <a:ext cx="6681600" cy="0"/>
          </a:xfrm>
          <a:prstGeom prst="straightConnector1">
            <a:avLst/>
          </a:prstGeom>
          <a:noFill/>
          <a:ln cap="flat" cmpd="sng" w="19050">
            <a:solidFill>
              <a:schemeClr val="lt2"/>
            </a:solidFill>
            <a:prstDash val="solid"/>
            <a:round/>
            <a:headEnd len="med" w="med" type="oval"/>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37"/>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085" name="Google Shape;1085;p37"/>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STRATEGY</a:t>
            </a:r>
            <a:endParaRPr b="1" sz="2400">
              <a:solidFill>
                <a:schemeClr val="lt2"/>
              </a:solidFill>
              <a:latin typeface="Rajdhani"/>
              <a:ea typeface="Rajdhani"/>
              <a:cs typeface="Rajdhani"/>
              <a:sym typeface="Rajdhani"/>
            </a:endParaRPr>
          </a:p>
        </p:txBody>
      </p:sp>
      <p:cxnSp>
        <p:nvCxnSpPr>
          <p:cNvPr id="1086" name="Google Shape;1086;p37"/>
          <p:cNvCxnSpPr>
            <a:stCxn id="1087" idx="4"/>
            <a:endCxn id="1088" idx="0"/>
          </p:cNvCxnSpPr>
          <p:nvPr/>
        </p:nvCxnSpPr>
        <p:spPr>
          <a:xfrm flipH="1" rot="-5400000">
            <a:off x="2456525" y="2533825"/>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cxnSp>
        <p:nvCxnSpPr>
          <p:cNvPr id="1089" name="Google Shape;1089;p37"/>
          <p:cNvCxnSpPr>
            <a:stCxn id="1090" idx="4"/>
            <a:endCxn id="1091" idx="0"/>
          </p:cNvCxnSpPr>
          <p:nvPr/>
        </p:nvCxnSpPr>
        <p:spPr>
          <a:xfrm flipH="1" rot="-5400000">
            <a:off x="4448649" y="3556298"/>
            <a:ext cx="247500" cy="600"/>
          </a:xfrm>
          <a:prstGeom prst="bentConnector3">
            <a:avLst>
              <a:gd fmla="val 49983" name="adj1"/>
            </a:avLst>
          </a:prstGeom>
          <a:noFill/>
          <a:ln cap="flat" cmpd="sng" w="19050">
            <a:solidFill>
              <a:schemeClr val="lt2"/>
            </a:solidFill>
            <a:prstDash val="solid"/>
            <a:round/>
            <a:headEnd len="med" w="med" type="oval"/>
            <a:tailEnd len="med" w="med" type="oval"/>
          </a:ln>
        </p:spPr>
      </p:cxnSp>
      <p:grpSp>
        <p:nvGrpSpPr>
          <p:cNvPr id="1092" name="Google Shape;1092;p37"/>
          <p:cNvGrpSpPr/>
          <p:nvPr/>
        </p:nvGrpSpPr>
        <p:grpSpPr>
          <a:xfrm>
            <a:off x="3657401" y="3680267"/>
            <a:ext cx="1829397" cy="739114"/>
            <a:chOff x="699126" y="3259450"/>
            <a:chExt cx="1829397" cy="739114"/>
          </a:xfrm>
        </p:grpSpPr>
        <p:sp>
          <p:nvSpPr>
            <p:cNvPr id="1091" name="Google Shape;1091;p37"/>
            <p:cNvSpPr/>
            <p:nvPr/>
          </p:nvSpPr>
          <p:spPr>
            <a:xfrm>
              <a:off x="699126" y="3259450"/>
              <a:ext cx="18288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1093" name="Google Shape;1093;p37"/>
            <p:cNvSpPr txBox="1"/>
            <p:nvPr/>
          </p:nvSpPr>
          <p:spPr>
            <a:xfrm>
              <a:off x="699723" y="3514064"/>
              <a:ext cx="18288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1094" name="Google Shape;1094;p37"/>
          <p:cNvGrpSpPr/>
          <p:nvPr/>
        </p:nvGrpSpPr>
        <p:grpSpPr>
          <a:xfrm>
            <a:off x="1664373" y="3678022"/>
            <a:ext cx="1828803" cy="739345"/>
            <a:chOff x="705573" y="3678022"/>
            <a:chExt cx="1828803" cy="739345"/>
          </a:xfrm>
        </p:grpSpPr>
        <p:sp>
          <p:nvSpPr>
            <p:cNvPr id="1095" name="Google Shape;1095;p37"/>
            <p:cNvSpPr/>
            <p:nvPr/>
          </p:nvSpPr>
          <p:spPr>
            <a:xfrm>
              <a:off x="705576" y="3678022"/>
              <a:ext cx="18288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096" name="Google Shape;1096;p37"/>
            <p:cNvSpPr txBox="1"/>
            <p:nvPr/>
          </p:nvSpPr>
          <p:spPr>
            <a:xfrm>
              <a:off x="705573" y="3932866"/>
              <a:ext cx="18288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1097" name="Google Shape;1097;p37"/>
          <p:cNvGrpSpPr/>
          <p:nvPr/>
        </p:nvGrpSpPr>
        <p:grpSpPr>
          <a:xfrm>
            <a:off x="5651022" y="3678022"/>
            <a:ext cx="1828803" cy="739345"/>
            <a:chOff x="4692222" y="3678022"/>
            <a:chExt cx="1828803" cy="739345"/>
          </a:xfrm>
        </p:grpSpPr>
        <p:sp>
          <p:nvSpPr>
            <p:cNvPr id="1098" name="Google Shape;1098;p37"/>
            <p:cNvSpPr/>
            <p:nvPr/>
          </p:nvSpPr>
          <p:spPr>
            <a:xfrm>
              <a:off x="4692225" y="3678022"/>
              <a:ext cx="1828800" cy="45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1099" name="Google Shape;1099;p37"/>
            <p:cNvSpPr txBox="1"/>
            <p:nvPr/>
          </p:nvSpPr>
          <p:spPr>
            <a:xfrm>
              <a:off x="4692222" y="3932866"/>
              <a:ext cx="18288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1087" name="Google Shape;1087;p37"/>
          <p:cNvSpPr/>
          <p:nvPr/>
        </p:nvSpPr>
        <p:spPr>
          <a:xfrm>
            <a:off x="2190725" y="1635475"/>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7"/>
          <p:cNvSpPr/>
          <p:nvPr/>
        </p:nvSpPr>
        <p:spPr>
          <a:xfrm>
            <a:off x="6177373" y="1635475"/>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7"/>
          <p:cNvSpPr/>
          <p:nvPr/>
        </p:nvSpPr>
        <p:spPr>
          <a:xfrm>
            <a:off x="4184049" y="1635475"/>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2" name="Google Shape;1102;p37"/>
          <p:cNvCxnSpPr>
            <a:stCxn id="1088" idx="4"/>
            <a:endCxn id="1095" idx="0"/>
          </p:cNvCxnSpPr>
          <p:nvPr/>
        </p:nvCxnSpPr>
        <p:spPr>
          <a:xfrm flipH="1" rot="-5400000">
            <a:off x="2456227" y="3555098"/>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grpSp>
        <p:nvGrpSpPr>
          <p:cNvPr id="1103" name="Google Shape;1103;p37"/>
          <p:cNvGrpSpPr/>
          <p:nvPr/>
        </p:nvGrpSpPr>
        <p:grpSpPr>
          <a:xfrm>
            <a:off x="6388242" y="1846327"/>
            <a:ext cx="354363" cy="354395"/>
            <a:chOff x="3712952" y="1970604"/>
            <a:chExt cx="354363" cy="354395"/>
          </a:xfrm>
        </p:grpSpPr>
        <p:sp>
          <p:nvSpPr>
            <p:cNvPr id="1104" name="Google Shape;1104;p37"/>
            <p:cNvSpPr/>
            <p:nvPr/>
          </p:nvSpPr>
          <p:spPr>
            <a:xfrm>
              <a:off x="3868314" y="2281360"/>
              <a:ext cx="43639" cy="43639"/>
            </a:xfrm>
            <a:custGeom>
              <a:rect b="b" l="l" r="r" t="t"/>
              <a:pathLst>
                <a:path extrusionOk="0" h="1371" w="1371">
                  <a:moveTo>
                    <a:pt x="692" y="334"/>
                  </a:moveTo>
                  <a:cubicBezTo>
                    <a:pt x="882" y="334"/>
                    <a:pt x="1049" y="489"/>
                    <a:pt x="1049" y="691"/>
                  </a:cubicBezTo>
                  <a:cubicBezTo>
                    <a:pt x="1049" y="882"/>
                    <a:pt x="894" y="1049"/>
                    <a:pt x="692" y="1049"/>
                  </a:cubicBezTo>
                  <a:cubicBezTo>
                    <a:pt x="501" y="1049"/>
                    <a:pt x="334" y="882"/>
                    <a:pt x="334" y="691"/>
                  </a:cubicBezTo>
                  <a:cubicBezTo>
                    <a:pt x="334" y="489"/>
                    <a:pt x="501" y="334"/>
                    <a:pt x="692" y="334"/>
                  </a:cubicBezTo>
                  <a:close/>
                  <a:moveTo>
                    <a:pt x="692" y="1"/>
                  </a:moveTo>
                  <a:cubicBezTo>
                    <a:pt x="322" y="1"/>
                    <a:pt x="1" y="310"/>
                    <a:pt x="1" y="691"/>
                  </a:cubicBezTo>
                  <a:cubicBezTo>
                    <a:pt x="1" y="1060"/>
                    <a:pt x="322" y="1370"/>
                    <a:pt x="692" y="1370"/>
                  </a:cubicBezTo>
                  <a:cubicBezTo>
                    <a:pt x="1061" y="1370"/>
                    <a:pt x="1370" y="1060"/>
                    <a:pt x="1370" y="691"/>
                  </a:cubicBezTo>
                  <a:cubicBezTo>
                    <a:pt x="1370" y="310"/>
                    <a:pt x="1073" y="1"/>
                    <a:pt x="6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7"/>
            <p:cNvSpPr/>
            <p:nvPr/>
          </p:nvSpPr>
          <p:spPr>
            <a:xfrm>
              <a:off x="3940346" y="2120300"/>
              <a:ext cx="54970" cy="55002"/>
            </a:xfrm>
            <a:custGeom>
              <a:rect b="b" l="l" r="r" t="t"/>
              <a:pathLst>
                <a:path extrusionOk="0" h="1728" w="1727">
                  <a:moveTo>
                    <a:pt x="869" y="322"/>
                  </a:moveTo>
                  <a:cubicBezTo>
                    <a:pt x="1167" y="322"/>
                    <a:pt x="1405" y="572"/>
                    <a:pt x="1405" y="870"/>
                  </a:cubicBezTo>
                  <a:cubicBezTo>
                    <a:pt x="1405" y="1167"/>
                    <a:pt x="1167" y="1406"/>
                    <a:pt x="869" y="1406"/>
                  </a:cubicBezTo>
                  <a:cubicBezTo>
                    <a:pt x="572" y="1406"/>
                    <a:pt x="334" y="1167"/>
                    <a:pt x="334" y="870"/>
                  </a:cubicBezTo>
                  <a:cubicBezTo>
                    <a:pt x="334" y="572"/>
                    <a:pt x="572" y="322"/>
                    <a:pt x="869" y="322"/>
                  </a:cubicBezTo>
                  <a:close/>
                  <a:moveTo>
                    <a:pt x="869" y="1"/>
                  </a:moveTo>
                  <a:cubicBezTo>
                    <a:pt x="393" y="1"/>
                    <a:pt x="0" y="394"/>
                    <a:pt x="0" y="870"/>
                  </a:cubicBezTo>
                  <a:cubicBezTo>
                    <a:pt x="0" y="1346"/>
                    <a:pt x="393" y="1727"/>
                    <a:pt x="869" y="1727"/>
                  </a:cubicBezTo>
                  <a:cubicBezTo>
                    <a:pt x="1346" y="1727"/>
                    <a:pt x="1727" y="1346"/>
                    <a:pt x="1727" y="870"/>
                  </a:cubicBezTo>
                  <a:cubicBezTo>
                    <a:pt x="1727" y="394"/>
                    <a:pt x="1346" y="1"/>
                    <a:pt x="8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7"/>
            <p:cNvSpPr/>
            <p:nvPr/>
          </p:nvSpPr>
          <p:spPr>
            <a:xfrm>
              <a:off x="3784952" y="2120300"/>
              <a:ext cx="54970" cy="55002"/>
            </a:xfrm>
            <a:custGeom>
              <a:rect b="b" l="l" r="r" t="t"/>
              <a:pathLst>
                <a:path extrusionOk="0" h="1728" w="1727">
                  <a:moveTo>
                    <a:pt x="870" y="322"/>
                  </a:moveTo>
                  <a:cubicBezTo>
                    <a:pt x="1167" y="322"/>
                    <a:pt x="1406" y="572"/>
                    <a:pt x="1406" y="870"/>
                  </a:cubicBezTo>
                  <a:cubicBezTo>
                    <a:pt x="1406" y="1167"/>
                    <a:pt x="1167" y="1406"/>
                    <a:pt x="870" y="1406"/>
                  </a:cubicBezTo>
                  <a:cubicBezTo>
                    <a:pt x="572" y="1406"/>
                    <a:pt x="334" y="1167"/>
                    <a:pt x="334" y="870"/>
                  </a:cubicBezTo>
                  <a:cubicBezTo>
                    <a:pt x="334" y="572"/>
                    <a:pt x="572" y="322"/>
                    <a:pt x="870" y="322"/>
                  </a:cubicBezTo>
                  <a:close/>
                  <a:moveTo>
                    <a:pt x="870" y="1"/>
                  </a:moveTo>
                  <a:cubicBezTo>
                    <a:pt x="394" y="1"/>
                    <a:pt x="1" y="394"/>
                    <a:pt x="1" y="870"/>
                  </a:cubicBezTo>
                  <a:cubicBezTo>
                    <a:pt x="1" y="1346"/>
                    <a:pt x="394" y="1727"/>
                    <a:pt x="870" y="1727"/>
                  </a:cubicBezTo>
                  <a:cubicBezTo>
                    <a:pt x="1346" y="1727"/>
                    <a:pt x="1727" y="1346"/>
                    <a:pt x="1727" y="870"/>
                  </a:cubicBezTo>
                  <a:cubicBezTo>
                    <a:pt x="1727" y="394"/>
                    <a:pt x="1346" y="1"/>
                    <a:pt x="8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7"/>
            <p:cNvSpPr/>
            <p:nvPr/>
          </p:nvSpPr>
          <p:spPr>
            <a:xfrm>
              <a:off x="3712952" y="2281360"/>
              <a:ext cx="44371" cy="43639"/>
            </a:xfrm>
            <a:custGeom>
              <a:rect b="b" l="l" r="r" t="t"/>
              <a:pathLst>
                <a:path extrusionOk="0" h="1371" w="1394">
                  <a:moveTo>
                    <a:pt x="691" y="334"/>
                  </a:moveTo>
                  <a:cubicBezTo>
                    <a:pt x="881" y="334"/>
                    <a:pt x="1048" y="489"/>
                    <a:pt x="1048" y="691"/>
                  </a:cubicBezTo>
                  <a:cubicBezTo>
                    <a:pt x="1048" y="882"/>
                    <a:pt x="893" y="1049"/>
                    <a:pt x="691" y="1049"/>
                  </a:cubicBezTo>
                  <a:cubicBezTo>
                    <a:pt x="500" y="1049"/>
                    <a:pt x="334" y="882"/>
                    <a:pt x="334" y="691"/>
                  </a:cubicBezTo>
                  <a:cubicBezTo>
                    <a:pt x="334" y="489"/>
                    <a:pt x="500" y="334"/>
                    <a:pt x="691" y="334"/>
                  </a:cubicBezTo>
                  <a:close/>
                  <a:moveTo>
                    <a:pt x="691" y="1"/>
                  </a:moveTo>
                  <a:cubicBezTo>
                    <a:pt x="322" y="1"/>
                    <a:pt x="0" y="310"/>
                    <a:pt x="0" y="691"/>
                  </a:cubicBezTo>
                  <a:cubicBezTo>
                    <a:pt x="0" y="1060"/>
                    <a:pt x="322" y="1370"/>
                    <a:pt x="691" y="1370"/>
                  </a:cubicBezTo>
                  <a:cubicBezTo>
                    <a:pt x="1060" y="1370"/>
                    <a:pt x="1370" y="1060"/>
                    <a:pt x="1370" y="691"/>
                  </a:cubicBezTo>
                  <a:cubicBezTo>
                    <a:pt x="1393" y="310"/>
                    <a:pt x="1072"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7"/>
            <p:cNvSpPr/>
            <p:nvPr/>
          </p:nvSpPr>
          <p:spPr>
            <a:xfrm>
              <a:off x="4023708" y="2281360"/>
              <a:ext cx="43607" cy="43639"/>
            </a:xfrm>
            <a:custGeom>
              <a:rect b="b" l="l" r="r" t="t"/>
              <a:pathLst>
                <a:path extrusionOk="0" h="1371" w="1370">
                  <a:moveTo>
                    <a:pt x="691" y="334"/>
                  </a:moveTo>
                  <a:cubicBezTo>
                    <a:pt x="882" y="334"/>
                    <a:pt x="1048" y="489"/>
                    <a:pt x="1048" y="691"/>
                  </a:cubicBezTo>
                  <a:cubicBezTo>
                    <a:pt x="1048" y="882"/>
                    <a:pt x="882" y="1049"/>
                    <a:pt x="691" y="1049"/>
                  </a:cubicBezTo>
                  <a:cubicBezTo>
                    <a:pt x="501" y="1049"/>
                    <a:pt x="334" y="882"/>
                    <a:pt x="334" y="691"/>
                  </a:cubicBezTo>
                  <a:cubicBezTo>
                    <a:pt x="334" y="489"/>
                    <a:pt x="501" y="334"/>
                    <a:pt x="691" y="334"/>
                  </a:cubicBezTo>
                  <a:close/>
                  <a:moveTo>
                    <a:pt x="691" y="1"/>
                  </a:moveTo>
                  <a:cubicBezTo>
                    <a:pt x="322" y="1"/>
                    <a:pt x="1" y="310"/>
                    <a:pt x="1" y="691"/>
                  </a:cubicBezTo>
                  <a:cubicBezTo>
                    <a:pt x="1" y="1060"/>
                    <a:pt x="322" y="1370"/>
                    <a:pt x="691" y="1370"/>
                  </a:cubicBezTo>
                  <a:cubicBezTo>
                    <a:pt x="1060" y="1370"/>
                    <a:pt x="1370" y="1060"/>
                    <a:pt x="1370" y="691"/>
                  </a:cubicBezTo>
                  <a:cubicBezTo>
                    <a:pt x="1370" y="310"/>
                    <a:pt x="1060" y="1"/>
                    <a:pt x="6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7"/>
            <p:cNvSpPr/>
            <p:nvPr/>
          </p:nvSpPr>
          <p:spPr>
            <a:xfrm>
              <a:off x="3852049" y="1970604"/>
              <a:ext cx="76583" cy="76965"/>
            </a:xfrm>
            <a:custGeom>
              <a:rect b="b" l="l" r="r" t="t"/>
              <a:pathLst>
                <a:path extrusionOk="0" h="2418" w="2406">
                  <a:moveTo>
                    <a:pt x="1203" y="346"/>
                  </a:moveTo>
                  <a:cubicBezTo>
                    <a:pt x="1679" y="346"/>
                    <a:pt x="2084" y="751"/>
                    <a:pt x="2084" y="1227"/>
                  </a:cubicBezTo>
                  <a:cubicBezTo>
                    <a:pt x="2084" y="1703"/>
                    <a:pt x="1691" y="2096"/>
                    <a:pt x="1203" y="2096"/>
                  </a:cubicBezTo>
                  <a:cubicBezTo>
                    <a:pt x="714" y="2096"/>
                    <a:pt x="321" y="1703"/>
                    <a:pt x="321" y="1227"/>
                  </a:cubicBezTo>
                  <a:cubicBezTo>
                    <a:pt x="321" y="727"/>
                    <a:pt x="726" y="346"/>
                    <a:pt x="1203" y="346"/>
                  </a:cubicBezTo>
                  <a:close/>
                  <a:moveTo>
                    <a:pt x="1203" y="1"/>
                  </a:moveTo>
                  <a:cubicBezTo>
                    <a:pt x="536" y="1"/>
                    <a:pt x="0" y="536"/>
                    <a:pt x="0" y="1203"/>
                  </a:cubicBezTo>
                  <a:cubicBezTo>
                    <a:pt x="0" y="1882"/>
                    <a:pt x="536" y="2418"/>
                    <a:pt x="1203" y="2418"/>
                  </a:cubicBezTo>
                  <a:cubicBezTo>
                    <a:pt x="1869" y="2418"/>
                    <a:pt x="2405" y="1882"/>
                    <a:pt x="2405" y="1203"/>
                  </a:cubicBezTo>
                  <a:cubicBezTo>
                    <a:pt x="2405" y="548"/>
                    <a:pt x="1869" y="1"/>
                    <a:pt x="12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7"/>
            <p:cNvSpPr/>
            <p:nvPr/>
          </p:nvSpPr>
          <p:spPr>
            <a:xfrm>
              <a:off x="3746310" y="2187016"/>
              <a:ext cx="132667" cy="88710"/>
            </a:xfrm>
            <a:custGeom>
              <a:rect b="b" l="l" r="r" t="t"/>
              <a:pathLst>
                <a:path extrusionOk="0" h="2787" w="4168">
                  <a:moveTo>
                    <a:pt x="2084" y="0"/>
                  </a:moveTo>
                  <a:cubicBezTo>
                    <a:pt x="1989" y="0"/>
                    <a:pt x="1917" y="84"/>
                    <a:pt x="1917" y="167"/>
                  </a:cubicBezTo>
                  <a:lnTo>
                    <a:pt x="1917" y="1405"/>
                  </a:lnTo>
                  <a:lnTo>
                    <a:pt x="1060" y="1405"/>
                  </a:lnTo>
                  <a:cubicBezTo>
                    <a:pt x="798" y="1405"/>
                    <a:pt x="560" y="1536"/>
                    <a:pt x="441" y="1774"/>
                  </a:cubicBezTo>
                  <a:lnTo>
                    <a:pt x="48" y="2548"/>
                  </a:lnTo>
                  <a:cubicBezTo>
                    <a:pt x="0" y="2620"/>
                    <a:pt x="24" y="2727"/>
                    <a:pt x="119" y="2774"/>
                  </a:cubicBezTo>
                  <a:cubicBezTo>
                    <a:pt x="143" y="2786"/>
                    <a:pt x="155" y="2786"/>
                    <a:pt x="191" y="2786"/>
                  </a:cubicBezTo>
                  <a:cubicBezTo>
                    <a:pt x="250" y="2786"/>
                    <a:pt x="310" y="2762"/>
                    <a:pt x="345" y="2703"/>
                  </a:cubicBezTo>
                  <a:lnTo>
                    <a:pt x="738" y="1929"/>
                  </a:lnTo>
                  <a:cubicBezTo>
                    <a:pt x="798" y="1810"/>
                    <a:pt x="917" y="1727"/>
                    <a:pt x="1060" y="1727"/>
                  </a:cubicBezTo>
                  <a:lnTo>
                    <a:pt x="3096" y="1727"/>
                  </a:lnTo>
                  <a:cubicBezTo>
                    <a:pt x="3227" y="1727"/>
                    <a:pt x="3346" y="1810"/>
                    <a:pt x="3405" y="1929"/>
                  </a:cubicBezTo>
                  <a:lnTo>
                    <a:pt x="3810" y="2703"/>
                  </a:lnTo>
                  <a:cubicBezTo>
                    <a:pt x="3846" y="2756"/>
                    <a:pt x="3902" y="2783"/>
                    <a:pt x="3968" y="2783"/>
                  </a:cubicBezTo>
                  <a:cubicBezTo>
                    <a:pt x="3989" y="2783"/>
                    <a:pt x="4013" y="2780"/>
                    <a:pt x="4036" y="2774"/>
                  </a:cubicBezTo>
                  <a:cubicBezTo>
                    <a:pt x="4132" y="2715"/>
                    <a:pt x="4167" y="2608"/>
                    <a:pt x="4120" y="2536"/>
                  </a:cubicBezTo>
                  <a:lnTo>
                    <a:pt x="3715" y="1762"/>
                  </a:lnTo>
                  <a:cubicBezTo>
                    <a:pt x="3596" y="1536"/>
                    <a:pt x="3358" y="1393"/>
                    <a:pt x="3108" y="1393"/>
                  </a:cubicBezTo>
                  <a:lnTo>
                    <a:pt x="2250" y="1393"/>
                  </a:lnTo>
                  <a:lnTo>
                    <a:pt x="2250" y="167"/>
                  </a:lnTo>
                  <a:cubicBezTo>
                    <a:pt x="2250" y="84"/>
                    <a:pt x="2167"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7"/>
            <p:cNvSpPr/>
            <p:nvPr/>
          </p:nvSpPr>
          <p:spPr>
            <a:xfrm>
              <a:off x="3831583" y="2059664"/>
              <a:ext cx="117485" cy="54748"/>
            </a:xfrm>
            <a:custGeom>
              <a:rect b="b" l="l" r="r" t="t"/>
              <a:pathLst>
                <a:path extrusionOk="0" h="1720" w="3691">
                  <a:moveTo>
                    <a:pt x="1846" y="1"/>
                  </a:moveTo>
                  <a:cubicBezTo>
                    <a:pt x="1750" y="1"/>
                    <a:pt x="1679" y="72"/>
                    <a:pt x="1679" y="167"/>
                  </a:cubicBezTo>
                  <a:lnTo>
                    <a:pt x="1679" y="703"/>
                  </a:lnTo>
                  <a:lnTo>
                    <a:pt x="750" y="703"/>
                  </a:lnTo>
                  <a:cubicBezTo>
                    <a:pt x="560" y="703"/>
                    <a:pt x="405" y="810"/>
                    <a:pt x="310" y="965"/>
                  </a:cubicBezTo>
                  <a:lnTo>
                    <a:pt x="48" y="1477"/>
                  </a:lnTo>
                  <a:cubicBezTo>
                    <a:pt x="0" y="1548"/>
                    <a:pt x="24" y="1656"/>
                    <a:pt x="119" y="1703"/>
                  </a:cubicBezTo>
                  <a:cubicBezTo>
                    <a:pt x="140" y="1714"/>
                    <a:pt x="164" y="1719"/>
                    <a:pt x="188" y="1719"/>
                  </a:cubicBezTo>
                  <a:cubicBezTo>
                    <a:pt x="248" y="1719"/>
                    <a:pt x="312" y="1687"/>
                    <a:pt x="345" y="1620"/>
                  </a:cubicBezTo>
                  <a:lnTo>
                    <a:pt x="607" y="1120"/>
                  </a:lnTo>
                  <a:cubicBezTo>
                    <a:pt x="643" y="1060"/>
                    <a:pt x="703" y="1013"/>
                    <a:pt x="774" y="1013"/>
                  </a:cubicBezTo>
                  <a:lnTo>
                    <a:pt x="2929" y="1013"/>
                  </a:lnTo>
                  <a:cubicBezTo>
                    <a:pt x="3000" y="1013"/>
                    <a:pt x="3060" y="1060"/>
                    <a:pt x="3096" y="1120"/>
                  </a:cubicBezTo>
                  <a:lnTo>
                    <a:pt x="3358" y="1620"/>
                  </a:lnTo>
                  <a:cubicBezTo>
                    <a:pt x="3393" y="1679"/>
                    <a:pt x="3453" y="1715"/>
                    <a:pt x="3512" y="1715"/>
                  </a:cubicBezTo>
                  <a:cubicBezTo>
                    <a:pt x="3536" y="1715"/>
                    <a:pt x="3548" y="1715"/>
                    <a:pt x="3584" y="1703"/>
                  </a:cubicBezTo>
                  <a:cubicBezTo>
                    <a:pt x="3655" y="1656"/>
                    <a:pt x="3691" y="1548"/>
                    <a:pt x="3643" y="1477"/>
                  </a:cubicBezTo>
                  <a:lnTo>
                    <a:pt x="3381" y="965"/>
                  </a:lnTo>
                  <a:cubicBezTo>
                    <a:pt x="3286" y="810"/>
                    <a:pt x="3108" y="703"/>
                    <a:pt x="2929" y="703"/>
                  </a:cubicBezTo>
                  <a:lnTo>
                    <a:pt x="2012" y="703"/>
                  </a:lnTo>
                  <a:lnTo>
                    <a:pt x="2012" y="167"/>
                  </a:lnTo>
                  <a:cubicBezTo>
                    <a:pt x="2012" y="72"/>
                    <a:pt x="1929" y="1"/>
                    <a:pt x="18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7"/>
            <p:cNvSpPr/>
            <p:nvPr/>
          </p:nvSpPr>
          <p:spPr>
            <a:xfrm>
              <a:off x="3901672" y="2187016"/>
              <a:ext cx="132285" cy="88997"/>
            </a:xfrm>
            <a:custGeom>
              <a:rect b="b" l="l" r="r" t="t"/>
              <a:pathLst>
                <a:path extrusionOk="0" h="2796" w="4156">
                  <a:moveTo>
                    <a:pt x="2084" y="0"/>
                  </a:moveTo>
                  <a:cubicBezTo>
                    <a:pt x="1989" y="0"/>
                    <a:pt x="1918" y="84"/>
                    <a:pt x="1918" y="167"/>
                  </a:cubicBezTo>
                  <a:lnTo>
                    <a:pt x="1918" y="1405"/>
                  </a:lnTo>
                  <a:lnTo>
                    <a:pt x="1060" y="1405"/>
                  </a:lnTo>
                  <a:cubicBezTo>
                    <a:pt x="798" y="1405"/>
                    <a:pt x="560" y="1536"/>
                    <a:pt x="441" y="1774"/>
                  </a:cubicBezTo>
                  <a:lnTo>
                    <a:pt x="36" y="2548"/>
                  </a:lnTo>
                  <a:cubicBezTo>
                    <a:pt x="1" y="2620"/>
                    <a:pt x="25" y="2727"/>
                    <a:pt x="120" y="2774"/>
                  </a:cubicBezTo>
                  <a:cubicBezTo>
                    <a:pt x="142" y="2789"/>
                    <a:pt x="167" y="2796"/>
                    <a:pt x="192" y="2796"/>
                  </a:cubicBezTo>
                  <a:cubicBezTo>
                    <a:pt x="250" y="2796"/>
                    <a:pt x="309" y="2761"/>
                    <a:pt x="334" y="2703"/>
                  </a:cubicBezTo>
                  <a:lnTo>
                    <a:pt x="739" y="1929"/>
                  </a:lnTo>
                  <a:cubicBezTo>
                    <a:pt x="798" y="1810"/>
                    <a:pt x="918" y="1727"/>
                    <a:pt x="1060" y="1727"/>
                  </a:cubicBezTo>
                  <a:lnTo>
                    <a:pt x="3096" y="1727"/>
                  </a:lnTo>
                  <a:cubicBezTo>
                    <a:pt x="3227" y="1727"/>
                    <a:pt x="3346" y="1810"/>
                    <a:pt x="3406" y="1929"/>
                  </a:cubicBezTo>
                  <a:lnTo>
                    <a:pt x="3811" y="2703"/>
                  </a:lnTo>
                  <a:cubicBezTo>
                    <a:pt x="3835" y="2762"/>
                    <a:pt x="3894" y="2786"/>
                    <a:pt x="3954" y="2786"/>
                  </a:cubicBezTo>
                  <a:cubicBezTo>
                    <a:pt x="3989" y="2786"/>
                    <a:pt x="4001" y="2786"/>
                    <a:pt x="4037" y="2774"/>
                  </a:cubicBezTo>
                  <a:cubicBezTo>
                    <a:pt x="4120" y="2715"/>
                    <a:pt x="4156" y="2608"/>
                    <a:pt x="4120" y="2536"/>
                  </a:cubicBezTo>
                  <a:lnTo>
                    <a:pt x="3715" y="1762"/>
                  </a:lnTo>
                  <a:cubicBezTo>
                    <a:pt x="3596" y="1536"/>
                    <a:pt x="3358" y="1393"/>
                    <a:pt x="3108" y="1393"/>
                  </a:cubicBezTo>
                  <a:lnTo>
                    <a:pt x="2251" y="1393"/>
                  </a:lnTo>
                  <a:lnTo>
                    <a:pt x="2251" y="167"/>
                  </a:lnTo>
                  <a:cubicBezTo>
                    <a:pt x="2251" y="84"/>
                    <a:pt x="2168" y="0"/>
                    <a:pt x="20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37"/>
          <p:cNvGrpSpPr/>
          <p:nvPr/>
        </p:nvGrpSpPr>
        <p:grpSpPr>
          <a:xfrm>
            <a:off x="4401363" y="1855988"/>
            <a:ext cx="341472" cy="335074"/>
            <a:chOff x="1329585" y="1989925"/>
            <a:chExt cx="341472" cy="335074"/>
          </a:xfrm>
        </p:grpSpPr>
        <p:sp>
          <p:nvSpPr>
            <p:cNvPr id="1114" name="Google Shape;1114;p37"/>
            <p:cNvSpPr/>
            <p:nvPr/>
          </p:nvSpPr>
          <p:spPr>
            <a:xfrm>
              <a:off x="1562263" y="2097956"/>
              <a:ext cx="108795" cy="226661"/>
            </a:xfrm>
            <a:custGeom>
              <a:rect b="b" l="l" r="r" t="t"/>
              <a:pathLst>
                <a:path extrusionOk="0" h="7121" w="3418">
                  <a:moveTo>
                    <a:pt x="1155" y="345"/>
                  </a:moveTo>
                  <a:cubicBezTo>
                    <a:pt x="1215" y="345"/>
                    <a:pt x="1274" y="405"/>
                    <a:pt x="1274" y="465"/>
                  </a:cubicBezTo>
                  <a:lnTo>
                    <a:pt x="1274" y="536"/>
                  </a:lnTo>
                  <a:lnTo>
                    <a:pt x="1274" y="1107"/>
                  </a:lnTo>
                  <a:cubicBezTo>
                    <a:pt x="1274" y="1191"/>
                    <a:pt x="1346" y="1274"/>
                    <a:pt x="1429" y="1274"/>
                  </a:cubicBezTo>
                  <a:cubicBezTo>
                    <a:pt x="1524" y="1274"/>
                    <a:pt x="1596" y="1191"/>
                    <a:pt x="1596" y="1107"/>
                  </a:cubicBezTo>
                  <a:lnTo>
                    <a:pt x="1596" y="584"/>
                  </a:lnTo>
                  <a:cubicBezTo>
                    <a:pt x="1608" y="536"/>
                    <a:pt x="1655" y="524"/>
                    <a:pt x="1703" y="524"/>
                  </a:cubicBezTo>
                  <a:lnTo>
                    <a:pt x="1715" y="524"/>
                  </a:lnTo>
                  <a:cubicBezTo>
                    <a:pt x="1774" y="524"/>
                    <a:pt x="1834" y="584"/>
                    <a:pt x="1834" y="643"/>
                  </a:cubicBezTo>
                  <a:lnTo>
                    <a:pt x="1834" y="679"/>
                  </a:lnTo>
                  <a:lnTo>
                    <a:pt x="1834" y="1131"/>
                  </a:lnTo>
                  <a:cubicBezTo>
                    <a:pt x="1834" y="1227"/>
                    <a:pt x="1905" y="1298"/>
                    <a:pt x="2001" y="1298"/>
                  </a:cubicBezTo>
                  <a:cubicBezTo>
                    <a:pt x="2084" y="1298"/>
                    <a:pt x="2167" y="1227"/>
                    <a:pt x="2167" y="1131"/>
                  </a:cubicBezTo>
                  <a:lnTo>
                    <a:pt x="2167" y="715"/>
                  </a:lnTo>
                  <a:cubicBezTo>
                    <a:pt x="2179" y="679"/>
                    <a:pt x="2227" y="655"/>
                    <a:pt x="2263" y="655"/>
                  </a:cubicBezTo>
                  <a:lnTo>
                    <a:pt x="2286" y="655"/>
                  </a:lnTo>
                  <a:cubicBezTo>
                    <a:pt x="2346" y="655"/>
                    <a:pt x="2406" y="715"/>
                    <a:pt x="2406" y="774"/>
                  </a:cubicBezTo>
                  <a:lnTo>
                    <a:pt x="2406" y="893"/>
                  </a:lnTo>
                  <a:lnTo>
                    <a:pt x="2406" y="1238"/>
                  </a:lnTo>
                  <a:cubicBezTo>
                    <a:pt x="2406" y="1334"/>
                    <a:pt x="2477" y="1405"/>
                    <a:pt x="2560" y="1405"/>
                  </a:cubicBezTo>
                  <a:cubicBezTo>
                    <a:pt x="2656" y="1405"/>
                    <a:pt x="2727" y="1334"/>
                    <a:pt x="2727" y="1238"/>
                  </a:cubicBezTo>
                  <a:lnTo>
                    <a:pt x="2727" y="893"/>
                  </a:lnTo>
                  <a:cubicBezTo>
                    <a:pt x="2727" y="834"/>
                    <a:pt x="2787" y="774"/>
                    <a:pt x="2846" y="774"/>
                  </a:cubicBezTo>
                  <a:lnTo>
                    <a:pt x="2858" y="774"/>
                  </a:lnTo>
                  <a:cubicBezTo>
                    <a:pt x="2917" y="774"/>
                    <a:pt x="2977" y="834"/>
                    <a:pt x="2977" y="893"/>
                  </a:cubicBezTo>
                  <a:lnTo>
                    <a:pt x="2977" y="1691"/>
                  </a:lnTo>
                  <a:lnTo>
                    <a:pt x="2977" y="1703"/>
                  </a:lnTo>
                  <a:cubicBezTo>
                    <a:pt x="3001" y="1893"/>
                    <a:pt x="2977" y="2477"/>
                    <a:pt x="2679" y="2727"/>
                  </a:cubicBezTo>
                  <a:cubicBezTo>
                    <a:pt x="2644" y="2762"/>
                    <a:pt x="2620" y="2798"/>
                    <a:pt x="2620" y="2858"/>
                  </a:cubicBezTo>
                  <a:lnTo>
                    <a:pt x="2620" y="3393"/>
                  </a:lnTo>
                  <a:lnTo>
                    <a:pt x="1012" y="3393"/>
                  </a:lnTo>
                  <a:lnTo>
                    <a:pt x="1012" y="3024"/>
                  </a:lnTo>
                  <a:cubicBezTo>
                    <a:pt x="1012" y="2965"/>
                    <a:pt x="989" y="2917"/>
                    <a:pt x="941" y="2893"/>
                  </a:cubicBezTo>
                  <a:cubicBezTo>
                    <a:pt x="989" y="2846"/>
                    <a:pt x="417" y="2417"/>
                    <a:pt x="393" y="1953"/>
                  </a:cubicBezTo>
                  <a:cubicBezTo>
                    <a:pt x="381" y="1691"/>
                    <a:pt x="358" y="1358"/>
                    <a:pt x="465" y="1274"/>
                  </a:cubicBezTo>
                  <a:cubicBezTo>
                    <a:pt x="501" y="1247"/>
                    <a:pt x="550" y="1234"/>
                    <a:pt x="617" y="1234"/>
                  </a:cubicBezTo>
                  <a:cubicBezTo>
                    <a:pt x="640" y="1234"/>
                    <a:pt x="664" y="1235"/>
                    <a:pt x="691" y="1238"/>
                  </a:cubicBezTo>
                  <a:lnTo>
                    <a:pt x="691" y="1465"/>
                  </a:lnTo>
                  <a:cubicBezTo>
                    <a:pt x="691" y="1548"/>
                    <a:pt x="762" y="1631"/>
                    <a:pt x="858" y="1631"/>
                  </a:cubicBezTo>
                  <a:cubicBezTo>
                    <a:pt x="941" y="1631"/>
                    <a:pt x="1012" y="1548"/>
                    <a:pt x="1012" y="1465"/>
                  </a:cubicBezTo>
                  <a:lnTo>
                    <a:pt x="1012" y="465"/>
                  </a:lnTo>
                  <a:cubicBezTo>
                    <a:pt x="1012" y="405"/>
                    <a:pt x="1072" y="345"/>
                    <a:pt x="1132" y="345"/>
                  </a:cubicBezTo>
                  <a:close/>
                  <a:moveTo>
                    <a:pt x="2941" y="3691"/>
                  </a:moveTo>
                  <a:lnTo>
                    <a:pt x="2941" y="4215"/>
                  </a:lnTo>
                  <a:lnTo>
                    <a:pt x="810" y="4215"/>
                  </a:lnTo>
                  <a:lnTo>
                    <a:pt x="810" y="3691"/>
                  </a:lnTo>
                  <a:close/>
                  <a:moveTo>
                    <a:pt x="2941" y="4548"/>
                  </a:moveTo>
                  <a:lnTo>
                    <a:pt x="2941" y="6787"/>
                  </a:lnTo>
                  <a:lnTo>
                    <a:pt x="810" y="6787"/>
                  </a:lnTo>
                  <a:lnTo>
                    <a:pt x="810" y="4548"/>
                  </a:lnTo>
                  <a:close/>
                  <a:moveTo>
                    <a:pt x="1132" y="0"/>
                  </a:moveTo>
                  <a:cubicBezTo>
                    <a:pt x="882" y="0"/>
                    <a:pt x="667" y="215"/>
                    <a:pt x="667" y="465"/>
                  </a:cubicBezTo>
                  <a:lnTo>
                    <a:pt x="667" y="893"/>
                  </a:lnTo>
                  <a:cubicBezTo>
                    <a:pt x="645" y="892"/>
                    <a:pt x="623" y="891"/>
                    <a:pt x="602" y="891"/>
                  </a:cubicBezTo>
                  <a:cubicBezTo>
                    <a:pt x="453" y="891"/>
                    <a:pt x="332" y="927"/>
                    <a:pt x="239" y="1000"/>
                  </a:cubicBezTo>
                  <a:cubicBezTo>
                    <a:pt x="0" y="1191"/>
                    <a:pt x="36" y="1584"/>
                    <a:pt x="48" y="1965"/>
                  </a:cubicBezTo>
                  <a:cubicBezTo>
                    <a:pt x="72" y="2489"/>
                    <a:pt x="536" y="2905"/>
                    <a:pt x="715" y="3060"/>
                  </a:cubicBezTo>
                  <a:lnTo>
                    <a:pt x="715" y="3334"/>
                  </a:lnTo>
                  <a:lnTo>
                    <a:pt x="631" y="3334"/>
                  </a:lnTo>
                  <a:cubicBezTo>
                    <a:pt x="536" y="3334"/>
                    <a:pt x="465" y="3405"/>
                    <a:pt x="465" y="3501"/>
                  </a:cubicBezTo>
                  <a:lnTo>
                    <a:pt x="465" y="4370"/>
                  </a:lnTo>
                  <a:lnTo>
                    <a:pt x="465" y="6953"/>
                  </a:lnTo>
                  <a:cubicBezTo>
                    <a:pt x="465" y="7049"/>
                    <a:pt x="536" y="7120"/>
                    <a:pt x="631" y="7120"/>
                  </a:cubicBezTo>
                  <a:lnTo>
                    <a:pt x="3096" y="7120"/>
                  </a:lnTo>
                  <a:cubicBezTo>
                    <a:pt x="3191" y="7120"/>
                    <a:pt x="3263" y="7049"/>
                    <a:pt x="3263" y="6953"/>
                  </a:cubicBezTo>
                  <a:lnTo>
                    <a:pt x="3263" y="4370"/>
                  </a:lnTo>
                  <a:lnTo>
                    <a:pt x="3263" y="3501"/>
                  </a:lnTo>
                  <a:cubicBezTo>
                    <a:pt x="3263" y="3429"/>
                    <a:pt x="3191" y="3358"/>
                    <a:pt x="3096" y="3358"/>
                  </a:cubicBezTo>
                  <a:lnTo>
                    <a:pt x="3001" y="3358"/>
                  </a:lnTo>
                  <a:lnTo>
                    <a:pt x="3001" y="2893"/>
                  </a:lnTo>
                  <a:cubicBezTo>
                    <a:pt x="3418" y="2477"/>
                    <a:pt x="3370" y="1727"/>
                    <a:pt x="3358" y="1643"/>
                  </a:cubicBezTo>
                  <a:lnTo>
                    <a:pt x="3358" y="869"/>
                  </a:lnTo>
                  <a:cubicBezTo>
                    <a:pt x="3358" y="619"/>
                    <a:pt x="3144" y="405"/>
                    <a:pt x="2894" y="405"/>
                  </a:cubicBezTo>
                  <a:lnTo>
                    <a:pt x="2870" y="405"/>
                  </a:lnTo>
                  <a:cubicBezTo>
                    <a:pt x="2798" y="405"/>
                    <a:pt x="2727" y="417"/>
                    <a:pt x="2656" y="465"/>
                  </a:cubicBezTo>
                  <a:cubicBezTo>
                    <a:pt x="2560" y="357"/>
                    <a:pt x="2441" y="286"/>
                    <a:pt x="2298" y="286"/>
                  </a:cubicBezTo>
                  <a:lnTo>
                    <a:pt x="2275" y="286"/>
                  </a:lnTo>
                  <a:cubicBezTo>
                    <a:pt x="2203" y="286"/>
                    <a:pt x="2132" y="298"/>
                    <a:pt x="2072" y="345"/>
                  </a:cubicBezTo>
                  <a:cubicBezTo>
                    <a:pt x="1977" y="238"/>
                    <a:pt x="1870" y="179"/>
                    <a:pt x="1727" y="179"/>
                  </a:cubicBezTo>
                  <a:lnTo>
                    <a:pt x="1715" y="179"/>
                  </a:lnTo>
                  <a:cubicBezTo>
                    <a:pt x="1655" y="179"/>
                    <a:pt x="1596" y="203"/>
                    <a:pt x="1536" y="215"/>
                  </a:cubicBezTo>
                  <a:cubicBezTo>
                    <a:pt x="1465" y="95"/>
                    <a:pt x="1310" y="0"/>
                    <a:pt x="1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7"/>
            <p:cNvSpPr/>
            <p:nvPr/>
          </p:nvSpPr>
          <p:spPr>
            <a:xfrm>
              <a:off x="1406137" y="1989925"/>
              <a:ext cx="198587" cy="335074"/>
            </a:xfrm>
            <a:custGeom>
              <a:rect b="b" l="l" r="r" t="t"/>
              <a:pathLst>
                <a:path extrusionOk="0" h="10527" w="6239">
                  <a:moveTo>
                    <a:pt x="643" y="346"/>
                  </a:moveTo>
                  <a:lnTo>
                    <a:pt x="1060" y="382"/>
                  </a:lnTo>
                  <a:lnTo>
                    <a:pt x="941" y="644"/>
                  </a:lnTo>
                  <a:lnTo>
                    <a:pt x="643" y="346"/>
                  </a:lnTo>
                  <a:close/>
                  <a:moveTo>
                    <a:pt x="1393" y="453"/>
                  </a:moveTo>
                  <a:lnTo>
                    <a:pt x="2465" y="894"/>
                  </a:lnTo>
                  <a:lnTo>
                    <a:pt x="2346" y="1334"/>
                  </a:lnTo>
                  <a:lnTo>
                    <a:pt x="1203" y="858"/>
                  </a:lnTo>
                  <a:lnTo>
                    <a:pt x="1393" y="453"/>
                  </a:lnTo>
                  <a:close/>
                  <a:moveTo>
                    <a:pt x="4965" y="1942"/>
                  </a:moveTo>
                  <a:lnTo>
                    <a:pt x="5346" y="2108"/>
                  </a:lnTo>
                  <a:lnTo>
                    <a:pt x="5144" y="2525"/>
                  </a:lnTo>
                  <a:lnTo>
                    <a:pt x="4834" y="2382"/>
                  </a:lnTo>
                  <a:cubicBezTo>
                    <a:pt x="4846" y="2370"/>
                    <a:pt x="4846" y="2370"/>
                    <a:pt x="4846" y="2358"/>
                  </a:cubicBezTo>
                  <a:lnTo>
                    <a:pt x="4965" y="1942"/>
                  </a:lnTo>
                  <a:close/>
                  <a:moveTo>
                    <a:pt x="5656" y="2239"/>
                  </a:moveTo>
                  <a:lnTo>
                    <a:pt x="5834" y="2311"/>
                  </a:lnTo>
                  <a:cubicBezTo>
                    <a:pt x="5858" y="2323"/>
                    <a:pt x="5882" y="2346"/>
                    <a:pt x="5894" y="2370"/>
                  </a:cubicBezTo>
                  <a:cubicBezTo>
                    <a:pt x="5906" y="2406"/>
                    <a:pt x="5906" y="2430"/>
                    <a:pt x="5894" y="2442"/>
                  </a:cubicBezTo>
                  <a:lnTo>
                    <a:pt x="5798" y="2668"/>
                  </a:lnTo>
                  <a:cubicBezTo>
                    <a:pt x="5787" y="2704"/>
                    <a:pt x="5775" y="2716"/>
                    <a:pt x="5739" y="2727"/>
                  </a:cubicBezTo>
                  <a:cubicBezTo>
                    <a:pt x="5727" y="2733"/>
                    <a:pt x="5712" y="2736"/>
                    <a:pt x="5699" y="2736"/>
                  </a:cubicBezTo>
                  <a:cubicBezTo>
                    <a:pt x="5685" y="2736"/>
                    <a:pt x="5673" y="2733"/>
                    <a:pt x="5667" y="2727"/>
                  </a:cubicBezTo>
                  <a:lnTo>
                    <a:pt x="5477" y="2632"/>
                  </a:lnTo>
                  <a:lnTo>
                    <a:pt x="5656" y="2239"/>
                  </a:lnTo>
                  <a:close/>
                  <a:moveTo>
                    <a:pt x="3060" y="453"/>
                  </a:moveTo>
                  <a:cubicBezTo>
                    <a:pt x="3096" y="453"/>
                    <a:pt x="3120" y="477"/>
                    <a:pt x="3143" y="513"/>
                  </a:cubicBezTo>
                  <a:cubicBezTo>
                    <a:pt x="3155" y="537"/>
                    <a:pt x="3155" y="572"/>
                    <a:pt x="3155" y="596"/>
                  </a:cubicBezTo>
                  <a:lnTo>
                    <a:pt x="3143" y="668"/>
                  </a:lnTo>
                  <a:lnTo>
                    <a:pt x="2941" y="1358"/>
                  </a:lnTo>
                  <a:cubicBezTo>
                    <a:pt x="2917" y="1453"/>
                    <a:pt x="2977" y="1537"/>
                    <a:pt x="3060" y="1561"/>
                  </a:cubicBezTo>
                  <a:lnTo>
                    <a:pt x="3108" y="1561"/>
                  </a:lnTo>
                  <a:cubicBezTo>
                    <a:pt x="3179" y="1561"/>
                    <a:pt x="3239" y="1525"/>
                    <a:pt x="3274" y="1442"/>
                  </a:cubicBezTo>
                  <a:lnTo>
                    <a:pt x="3465" y="799"/>
                  </a:lnTo>
                  <a:cubicBezTo>
                    <a:pt x="3501" y="763"/>
                    <a:pt x="3536" y="751"/>
                    <a:pt x="3584" y="751"/>
                  </a:cubicBezTo>
                  <a:lnTo>
                    <a:pt x="3596" y="751"/>
                  </a:lnTo>
                  <a:cubicBezTo>
                    <a:pt x="3631" y="751"/>
                    <a:pt x="3655" y="775"/>
                    <a:pt x="3679" y="811"/>
                  </a:cubicBezTo>
                  <a:cubicBezTo>
                    <a:pt x="3691" y="834"/>
                    <a:pt x="3691" y="870"/>
                    <a:pt x="3691" y="894"/>
                  </a:cubicBezTo>
                  <a:lnTo>
                    <a:pt x="3512" y="1489"/>
                  </a:lnTo>
                  <a:cubicBezTo>
                    <a:pt x="3477" y="1584"/>
                    <a:pt x="3536" y="1668"/>
                    <a:pt x="3631" y="1704"/>
                  </a:cubicBezTo>
                  <a:lnTo>
                    <a:pt x="3679" y="1704"/>
                  </a:lnTo>
                  <a:cubicBezTo>
                    <a:pt x="3751" y="1704"/>
                    <a:pt x="3810" y="1656"/>
                    <a:pt x="3834" y="1584"/>
                  </a:cubicBezTo>
                  <a:lnTo>
                    <a:pt x="4001" y="1025"/>
                  </a:lnTo>
                  <a:cubicBezTo>
                    <a:pt x="4026" y="999"/>
                    <a:pt x="4052" y="980"/>
                    <a:pt x="4082" y="980"/>
                  </a:cubicBezTo>
                  <a:cubicBezTo>
                    <a:pt x="4094" y="980"/>
                    <a:pt x="4106" y="982"/>
                    <a:pt x="4120" y="989"/>
                  </a:cubicBezTo>
                  <a:lnTo>
                    <a:pt x="4132" y="989"/>
                  </a:lnTo>
                  <a:cubicBezTo>
                    <a:pt x="4191" y="1001"/>
                    <a:pt x="4239" y="1061"/>
                    <a:pt x="4227" y="1132"/>
                  </a:cubicBezTo>
                  <a:lnTo>
                    <a:pt x="4191" y="1239"/>
                  </a:lnTo>
                  <a:lnTo>
                    <a:pt x="4048" y="1704"/>
                  </a:lnTo>
                  <a:cubicBezTo>
                    <a:pt x="4012" y="1787"/>
                    <a:pt x="4060" y="1882"/>
                    <a:pt x="4155" y="1906"/>
                  </a:cubicBezTo>
                  <a:cubicBezTo>
                    <a:pt x="4167" y="1906"/>
                    <a:pt x="4179" y="1918"/>
                    <a:pt x="4191" y="1918"/>
                  </a:cubicBezTo>
                  <a:cubicBezTo>
                    <a:pt x="4274" y="1918"/>
                    <a:pt x="4334" y="1882"/>
                    <a:pt x="4358" y="1799"/>
                  </a:cubicBezTo>
                  <a:lnTo>
                    <a:pt x="4513" y="1346"/>
                  </a:lnTo>
                  <a:cubicBezTo>
                    <a:pt x="4523" y="1293"/>
                    <a:pt x="4572" y="1249"/>
                    <a:pt x="4633" y="1249"/>
                  </a:cubicBezTo>
                  <a:cubicBezTo>
                    <a:pt x="4641" y="1249"/>
                    <a:pt x="4648" y="1250"/>
                    <a:pt x="4655" y="1251"/>
                  </a:cubicBezTo>
                  <a:lnTo>
                    <a:pt x="4667" y="1251"/>
                  </a:lnTo>
                  <a:cubicBezTo>
                    <a:pt x="4727" y="1263"/>
                    <a:pt x="4774" y="1323"/>
                    <a:pt x="4763" y="1406"/>
                  </a:cubicBezTo>
                  <a:lnTo>
                    <a:pt x="4513" y="2299"/>
                  </a:lnTo>
                  <a:lnTo>
                    <a:pt x="4513" y="2311"/>
                  </a:lnTo>
                  <a:cubicBezTo>
                    <a:pt x="4524" y="2311"/>
                    <a:pt x="4417" y="3025"/>
                    <a:pt x="3989" y="3239"/>
                  </a:cubicBezTo>
                  <a:cubicBezTo>
                    <a:pt x="3929" y="3263"/>
                    <a:pt x="3893" y="3323"/>
                    <a:pt x="3893" y="3382"/>
                  </a:cubicBezTo>
                  <a:lnTo>
                    <a:pt x="3893" y="3894"/>
                  </a:lnTo>
                  <a:lnTo>
                    <a:pt x="2310" y="3894"/>
                  </a:lnTo>
                  <a:lnTo>
                    <a:pt x="2310" y="3085"/>
                  </a:lnTo>
                  <a:cubicBezTo>
                    <a:pt x="2310" y="3037"/>
                    <a:pt x="2286" y="3013"/>
                    <a:pt x="2262" y="2977"/>
                  </a:cubicBezTo>
                  <a:cubicBezTo>
                    <a:pt x="2262" y="2977"/>
                    <a:pt x="1798" y="2430"/>
                    <a:pt x="1893" y="1965"/>
                  </a:cubicBezTo>
                  <a:cubicBezTo>
                    <a:pt x="1917" y="1823"/>
                    <a:pt x="1941" y="1656"/>
                    <a:pt x="1977" y="1537"/>
                  </a:cubicBezTo>
                  <a:lnTo>
                    <a:pt x="2274" y="1668"/>
                  </a:lnTo>
                  <a:cubicBezTo>
                    <a:pt x="2286" y="1715"/>
                    <a:pt x="2334" y="1763"/>
                    <a:pt x="2393" y="1775"/>
                  </a:cubicBezTo>
                  <a:cubicBezTo>
                    <a:pt x="2412" y="1782"/>
                    <a:pt x="2431" y="1785"/>
                    <a:pt x="2449" y="1785"/>
                  </a:cubicBezTo>
                  <a:cubicBezTo>
                    <a:pt x="2520" y="1785"/>
                    <a:pt x="2579" y="1732"/>
                    <a:pt x="2608" y="1656"/>
                  </a:cubicBezTo>
                  <a:lnTo>
                    <a:pt x="2905" y="537"/>
                  </a:lnTo>
                  <a:cubicBezTo>
                    <a:pt x="2905" y="513"/>
                    <a:pt x="2929" y="477"/>
                    <a:pt x="2953" y="465"/>
                  </a:cubicBezTo>
                  <a:cubicBezTo>
                    <a:pt x="2989" y="453"/>
                    <a:pt x="3012" y="453"/>
                    <a:pt x="3048" y="453"/>
                  </a:cubicBezTo>
                  <a:close/>
                  <a:moveTo>
                    <a:pt x="4132" y="4263"/>
                  </a:moveTo>
                  <a:lnTo>
                    <a:pt x="4132" y="4787"/>
                  </a:lnTo>
                  <a:lnTo>
                    <a:pt x="2012" y="4787"/>
                  </a:lnTo>
                  <a:lnTo>
                    <a:pt x="2012" y="4263"/>
                  </a:lnTo>
                  <a:close/>
                  <a:moveTo>
                    <a:pt x="191" y="1"/>
                  </a:moveTo>
                  <a:cubicBezTo>
                    <a:pt x="119" y="1"/>
                    <a:pt x="60" y="37"/>
                    <a:pt x="24" y="108"/>
                  </a:cubicBezTo>
                  <a:cubicBezTo>
                    <a:pt x="0" y="168"/>
                    <a:pt x="12" y="239"/>
                    <a:pt x="60" y="299"/>
                  </a:cubicBezTo>
                  <a:lnTo>
                    <a:pt x="845" y="1072"/>
                  </a:lnTo>
                  <a:lnTo>
                    <a:pt x="857" y="1084"/>
                  </a:lnTo>
                  <a:lnTo>
                    <a:pt x="869" y="1084"/>
                  </a:lnTo>
                  <a:cubicBezTo>
                    <a:pt x="893" y="1108"/>
                    <a:pt x="917" y="1120"/>
                    <a:pt x="953" y="1120"/>
                  </a:cubicBezTo>
                  <a:lnTo>
                    <a:pt x="1667" y="1418"/>
                  </a:lnTo>
                  <a:cubicBezTo>
                    <a:pt x="1607" y="1561"/>
                    <a:pt x="1572" y="1763"/>
                    <a:pt x="1548" y="1918"/>
                  </a:cubicBezTo>
                  <a:cubicBezTo>
                    <a:pt x="1453" y="2442"/>
                    <a:pt x="1822" y="2989"/>
                    <a:pt x="1941" y="3156"/>
                  </a:cubicBezTo>
                  <a:lnTo>
                    <a:pt x="1941" y="3918"/>
                  </a:lnTo>
                  <a:lnTo>
                    <a:pt x="1810" y="3918"/>
                  </a:lnTo>
                  <a:cubicBezTo>
                    <a:pt x="1726" y="3918"/>
                    <a:pt x="1643" y="3990"/>
                    <a:pt x="1643" y="4085"/>
                  </a:cubicBezTo>
                  <a:lnTo>
                    <a:pt x="1643" y="4942"/>
                  </a:lnTo>
                  <a:lnTo>
                    <a:pt x="1643" y="10359"/>
                  </a:lnTo>
                  <a:cubicBezTo>
                    <a:pt x="1643" y="10455"/>
                    <a:pt x="1726" y="10526"/>
                    <a:pt x="1810" y="10526"/>
                  </a:cubicBezTo>
                  <a:lnTo>
                    <a:pt x="4286" y="10526"/>
                  </a:lnTo>
                  <a:cubicBezTo>
                    <a:pt x="4370" y="10526"/>
                    <a:pt x="4453" y="10455"/>
                    <a:pt x="4453" y="10359"/>
                  </a:cubicBezTo>
                  <a:lnTo>
                    <a:pt x="4453" y="6168"/>
                  </a:lnTo>
                  <a:cubicBezTo>
                    <a:pt x="4453" y="6073"/>
                    <a:pt x="4370" y="6002"/>
                    <a:pt x="4286" y="6002"/>
                  </a:cubicBezTo>
                  <a:cubicBezTo>
                    <a:pt x="4191" y="6002"/>
                    <a:pt x="4120" y="6073"/>
                    <a:pt x="4120" y="6168"/>
                  </a:cubicBezTo>
                  <a:lnTo>
                    <a:pt x="4120" y="10181"/>
                  </a:lnTo>
                  <a:lnTo>
                    <a:pt x="2012" y="10181"/>
                  </a:lnTo>
                  <a:lnTo>
                    <a:pt x="2012" y="5109"/>
                  </a:lnTo>
                  <a:lnTo>
                    <a:pt x="4132" y="5109"/>
                  </a:lnTo>
                  <a:lnTo>
                    <a:pt x="4132" y="5394"/>
                  </a:lnTo>
                  <a:lnTo>
                    <a:pt x="4132" y="5585"/>
                  </a:lnTo>
                  <a:cubicBezTo>
                    <a:pt x="4132" y="5668"/>
                    <a:pt x="4215" y="5752"/>
                    <a:pt x="4298" y="5752"/>
                  </a:cubicBezTo>
                  <a:cubicBezTo>
                    <a:pt x="4393" y="5752"/>
                    <a:pt x="4465" y="5668"/>
                    <a:pt x="4465" y="5585"/>
                  </a:cubicBezTo>
                  <a:lnTo>
                    <a:pt x="4465" y="5394"/>
                  </a:lnTo>
                  <a:lnTo>
                    <a:pt x="4465" y="4942"/>
                  </a:lnTo>
                  <a:lnTo>
                    <a:pt x="4465" y="4085"/>
                  </a:lnTo>
                  <a:cubicBezTo>
                    <a:pt x="4465" y="3990"/>
                    <a:pt x="4393" y="3918"/>
                    <a:pt x="4298" y="3918"/>
                  </a:cubicBezTo>
                  <a:lnTo>
                    <a:pt x="4239" y="3918"/>
                  </a:lnTo>
                  <a:lnTo>
                    <a:pt x="4239" y="3489"/>
                  </a:lnTo>
                  <a:cubicBezTo>
                    <a:pt x="4524" y="3299"/>
                    <a:pt x="4667" y="2966"/>
                    <a:pt x="4763" y="2716"/>
                  </a:cubicBezTo>
                  <a:lnTo>
                    <a:pt x="5525" y="3037"/>
                  </a:lnTo>
                  <a:cubicBezTo>
                    <a:pt x="5584" y="3073"/>
                    <a:pt x="5644" y="3073"/>
                    <a:pt x="5703" y="3073"/>
                  </a:cubicBezTo>
                  <a:cubicBezTo>
                    <a:pt x="5763" y="3073"/>
                    <a:pt x="5822" y="3049"/>
                    <a:pt x="5858" y="3037"/>
                  </a:cubicBezTo>
                  <a:cubicBezTo>
                    <a:pt x="5965" y="3001"/>
                    <a:pt x="6060" y="2906"/>
                    <a:pt x="6096" y="2799"/>
                  </a:cubicBezTo>
                  <a:lnTo>
                    <a:pt x="6191" y="2585"/>
                  </a:lnTo>
                  <a:cubicBezTo>
                    <a:pt x="6239" y="2477"/>
                    <a:pt x="6239" y="2358"/>
                    <a:pt x="6191" y="2239"/>
                  </a:cubicBezTo>
                  <a:cubicBezTo>
                    <a:pt x="6144" y="2132"/>
                    <a:pt x="6060" y="2037"/>
                    <a:pt x="5953" y="2001"/>
                  </a:cubicBezTo>
                  <a:lnTo>
                    <a:pt x="5048" y="1608"/>
                  </a:lnTo>
                  <a:lnTo>
                    <a:pt x="5084" y="1465"/>
                  </a:lnTo>
                  <a:cubicBezTo>
                    <a:pt x="5120" y="1346"/>
                    <a:pt x="5108" y="1227"/>
                    <a:pt x="5025" y="1120"/>
                  </a:cubicBezTo>
                  <a:cubicBezTo>
                    <a:pt x="4965" y="1013"/>
                    <a:pt x="4870" y="942"/>
                    <a:pt x="4751" y="906"/>
                  </a:cubicBezTo>
                  <a:lnTo>
                    <a:pt x="4727" y="906"/>
                  </a:lnTo>
                  <a:cubicBezTo>
                    <a:pt x="4691" y="900"/>
                    <a:pt x="4655" y="897"/>
                    <a:pt x="4620" y="897"/>
                  </a:cubicBezTo>
                  <a:cubicBezTo>
                    <a:pt x="4584" y="897"/>
                    <a:pt x="4548" y="900"/>
                    <a:pt x="4513" y="906"/>
                  </a:cubicBezTo>
                  <a:cubicBezTo>
                    <a:pt x="4453" y="787"/>
                    <a:pt x="4346" y="691"/>
                    <a:pt x="4191" y="656"/>
                  </a:cubicBezTo>
                  <a:lnTo>
                    <a:pt x="4179" y="656"/>
                  </a:lnTo>
                  <a:cubicBezTo>
                    <a:pt x="4143" y="650"/>
                    <a:pt x="4108" y="647"/>
                    <a:pt x="4071" y="647"/>
                  </a:cubicBezTo>
                  <a:cubicBezTo>
                    <a:pt x="4033" y="647"/>
                    <a:pt x="3995" y="650"/>
                    <a:pt x="3953" y="656"/>
                  </a:cubicBezTo>
                  <a:cubicBezTo>
                    <a:pt x="3953" y="644"/>
                    <a:pt x="3941" y="632"/>
                    <a:pt x="3941" y="632"/>
                  </a:cubicBezTo>
                  <a:cubicBezTo>
                    <a:pt x="3882" y="525"/>
                    <a:pt x="3774" y="453"/>
                    <a:pt x="3655" y="418"/>
                  </a:cubicBezTo>
                  <a:lnTo>
                    <a:pt x="3643" y="418"/>
                  </a:lnTo>
                  <a:cubicBezTo>
                    <a:pt x="3614" y="412"/>
                    <a:pt x="3584" y="409"/>
                    <a:pt x="3554" y="409"/>
                  </a:cubicBezTo>
                  <a:cubicBezTo>
                    <a:pt x="3524" y="409"/>
                    <a:pt x="3495" y="412"/>
                    <a:pt x="3465" y="418"/>
                  </a:cubicBezTo>
                  <a:lnTo>
                    <a:pt x="3417" y="334"/>
                  </a:lnTo>
                  <a:cubicBezTo>
                    <a:pt x="3358" y="227"/>
                    <a:pt x="3250" y="156"/>
                    <a:pt x="3143" y="120"/>
                  </a:cubicBezTo>
                  <a:lnTo>
                    <a:pt x="3120" y="120"/>
                  </a:lnTo>
                  <a:cubicBezTo>
                    <a:pt x="3083" y="113"/>
                    <a:pt x="3047" y="109"/>
                    <a:pt x="3012" y="109"/>
                  </a:cubicBezTo>
                  <a:cubicBezTo>
                    <a:pt x="2931" y="109"/>
                    <a:pt x="2853" y="130"/>
                    <a:pt x="2786" y="180"/>
                  </a:cubicBezTo>
                  <a:cubicBezTo>
                    <a:pt x="2679" y="239"/>
                    <a:pt x="2608" y="346"/>
                    <a:pt x="2572" y="465"/>
                  </a:cubicBezTo>
                  <a:lnTo>
                    <a:pt x="2548" y="572"/>
                  </a:lnTo>
                  <a:lnTo>
                    <a:pt x="1369" y="72"/>
                  </a:lnTo>
                  <a:lnTo>
                    <a:pt x="1310" y="72"/>
                  </a:lnTo>
                  <a:lnTo>
                    <a:pt x="1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7"/>
            <p:cNvSpPr/>
            <p:nvPr/>
          </p:nvSpPr>
          <p:spPr>
            <a:xfrm>
              <a:off x="1329585" y="2127494"/>
              <a:ext cx="108795" cy="197123"/>
            </a:xfrm>
            <a:custGeom>
              <a:rect b="b" l="l" r="r" t="t"/>
              <a:pathLst>
                <a:path extrusionOk="0" h="6193" w="3418">
                  <a:moveTo>
                    <a:pt x="1155" y="358"/>
                  </a:moveTo>
                  <a:cubicBezTo>
                    <a:pt x="1214" y="358"/>
                    <a:pt x="1274" y="418"/>
                    <a:pt x="1274" y="477"/>
                  </a:cubicBezTo>
                  <a:lnTo>
                    <a:pt x="1274" y="549"/>
                  </a:lnTo>
                  <a:lnTo>
                    <a:pt x="1274" y="1120"/>
                  </a:lnTo>
                  <a:cubicBezTo>
                    <a:pt x="1274" y="1203"/>
                    <a:pt x="1345" y="1275"/>
                    <a:pt x="1441" y="1275"/>
                  </a:cubicBezTo>
                  <a:cubicBezTo>
                    <a:pt x="1524" y="1275"/>
                    <a:pt x="1595" y="1203"/>
                    <a:pt x="1595" y="1120"/>
                  </a:cubicBezTo>
                  <a:lnTo>
                    <a:pt x="1595" y="584"/>
                  </a:lnTo>
                  <a:cubicBezTo>
                    <a:pt x="1619" y="537"/>
                    <a:pt x="1655" y="525"/>
                    <a:pt x="1703" y="525"/>
                  </a:cubicBezTo>
                  <a:lnTo>
                    <a:pt x="1715" y="525"/>
                  </a:lnTo>
                  <a:cubicBezTo>
                    <a:pt x="1774" y="525"/>
                    <a:pt x="1834" y="584"/>
                    <a:pt x="1834" y="644"/>
                  </a:cubicBezTo>
                  <a:lnTo>
                    <a:pt x="1834" y="668"/>
                  </a:lnTo>
                  <a:lnTo>
                    <a:pt x="1834" y="1132"/>
                  </a:lnTo>
                  <a:cubicBezTo>
                    <a:pt x="1834" y="1215"/>
                    <a:pt x="1917" y="1299"/>
                    <a:pt x="2000" y="1299"/>
                  </a:cubicBezTo>
                  <a:cubicBezTo>
                    <a:pt x="2096" y="1299"/>
                    <a:pt x="2167" y="1215"/>
                    <a:pt x="2167" y="1132"/>
                  </a:cubicBezTo>
                  <a:lnTo>
                    <a:pt x="2167" y="715"/>
                  </a:lnTo>
                  <a:cubicBezTo>
                    <a:pt x="2179" y="668"/>
                    <a:pt x="2226" y="656"/>
                    <a:pt x="2274" y="656"/>
                  </a:cubicBezTo>
                  <a:lnTo>
                    <a:pt x="2286" y="656"/>
                  </a:lnTo>
                  <a:cubicBezTo>
                    <a:pt x="2346" y="656"/>
                    <a:pt x="2405" y="715"/>
                    <a:pt x="2405" y="775"/>
                  </a:cubicBezTo>
                  <a:lnTo>
                    <a:pt x="2405" y="894"/>
                  </a:lnTo>
                  <a:lnTo>
                    <a:pt x="2405" y="1239"/>
                  </a:lnTo>
                  <a:cubicBezTo>
                    <a:pt x="2405" y="1322"/>
                    <a:pt x="2477" y="1394"/>
                    <a:pt x="2572" y="1394"/>
                  </a:cubicBezTo>
                  <a:cubicBezTo>
                    <a:pt x="2655" y="1394"/>
                    <a:pt x="2727" y="1322"/>
                    <a:pt x="2727" y="1239"/>
                  </a:cubicBezTo>
                  <a:lnTo>
                    <a:pt x="2727" y="894"/>
                  </a:lnTo>
                  <a:cubicBezTo>
                    <a:pt x="2727" y="834"/>
                    <a:pt x="2786" y="775"/>
                    <a:pt x="2846" y="775"/>
                  </a:cubicBezTo>
                  <a:lnTo>
                    <a:pt x="2869" y="775"/>
                  </a:lnTo>
                  <a:cubicBezTo>
                    <a:pt x="2929" y="775"/>
                    <a:pt x="2988" y="834"/>
                    <a:pt x="2988" y="894"/>
                  </a:cubicBezTo>
                  <a:lnTo>
                    <a:pt x="2988" y="1680"/>
                  </a:lnTo>
                  <a:lnTo>
                    <a:pt x="2988" y="1692"/>
                  </a:lnTo>
                  <a:cubicBezTo>
                    <a:pt x="3060" y="1858"/>
                    <a:pt x="3048" y="2442"/>
                    <a:pt x="2727" y="2692"/>
                  </a:cubicBezTo>
                  <a:cubicBezTo>
                    <a:pt x="2679" y="2727"/>
                    <a:pt x="2667" y="2763"/>
                    <a:pt x="2667" y="2823"/>
                  </a:cubicBezTo>
                  <a:lnTo>
                    <a:pt x="2667" y="3358"/>
                  </a:lnTo>
                  <a:lnTo>
                    <a:pt x="1060" y="3358"/>
                  </a:lnTo>
                  <a:lnTo>
                    <a:pt x="1060" y="2989"/>
                  </a:lnTo>
                  <a:cubicBezTo>
                    <a:pt x="1060" y="2930"/>
                    <a:pt x="1036" y="2882"/>
                    <a:pt x="988" y="2858"/>
                  </a:cubicBezTo>
                  <a:cubicBezTo>
                    <a:pt x="822" y="2739"/>
                    <a:pt x="405" y="2346"/>
                    <a:pt x="393" y="1965"/>
                  </a:cubicBezTo>
                  <a:cubicBezTo>
                    <a:pt x="381" y="1692"/>
                    <a:pt x="369" y="1370"/>
                    <a:pt x="464" y="1275"/>
                  </a:cubicBezTo>
                  <a:cubicBezTo>
                    <a:pt x="499" y="1257"/>
                    <a:pt x="547" y="1246"/>
                    <a:pt x="612" y="1246"/>
                  </a:cubicBezTo>
                  <a:cubicBezTo>
                    <a:pt x="636" y="1246"/>
                    <a:pt x="662" y="1248"/>
                    <a:pt x="691" y="1251"/>
                  </a:cubicBezTo>
                  <a:lnTo>
                    <a:pt x="691" y="1477"/>
                  </a:lnTo>
                  <a:cubicBezTo>
                    <a:pt x="691" y="1561"/>
                    <a:pt x="762" y="1632"/>
                    <a:pt x="857" y="1632"/>
                  </a:cubicBezTo>
                  <a:cubicBezTo>
                    <a:pt x="941" y="1632"/>
                    <a:pt x="1024" y="1561"/>
                    <a:pt x="1024" y="1477"/>
                  </a:cubicBezTo>
                  <a:lnTo>
                    <a:pt x="1024" y="477"/>
                  </a:lnTo>
                  <a:cubicBezTo>
                    <a:pt x="1024" y="418"/>
                    <a:pt x="1083" y="358"/>
                    <a:pt x="1143" y="358"/>
                  </a:cubicBezTo>
                  <a:close/>
                  <a:moveTo>
                    <a:pt x="2941" y="3692"/>
                  </a:moveTo>
                  <a:lnTo>
                    <a:pt x="2941" y="4216"/>
                  </a:lnTo>
                  <a:lnTo>
                    <a:pt x="810" y="4216"/>
                  </a:lnTo>
                  <a:lnTo>
                    <a:pt x="810" y="3692"/>
                  </a:lnTo>
                  <a:close/>
                  <a:moveTo>
                    <a:pt x="2941" y="4537"/>
                  </a:moveTo>
                  <a:lnTo>
                    <a:pt x="2941" y="5859"/>
                  </a:lnTo>
                  <a:lnTo>
                    <a:pt x="810" y="5859"/>
                  </a:lnTo>
                  <a:lnTo>
                    <a:pt x="810" y="4537"/>
                  </a:lnTo>
                  <a:close/>
                  <a:moveTo>
                    <a:pt x="1143" y="1"/>
                  </a:moveTo>
                  <a:cubicBezTo>
                    <a:pt x="881" y="1"/>
                    <a:pt x="679" y="203"/>
                    <a:pt x="679" y="465"/>
                  </a:cubicBezTo>
                  <a:lnTo>
                    <a:pt x="679" y="894"/>
                  </a:lnTo>
                  <a:cubicBezTo>
                    <a:pt x="642" y="889"/>
                    <a:pt x="607" y="887"/>
                    <a:pt x="573" y="887"/>
                  </a:cubicBezTo>
                  <a:cubicBezTo>
                    <a:pt x="439" y="887"/>
                    <a:pt x="326" y="923"/>
                    <a:pt x="250" y="989"/>
                  </a:cubicBezTo>
                  <a:cubicBezTo>
                    <a:pt x="0" y="1192"/>
                    <a:pt x="36" y="1573"/>
                    <a:pt x="48" y="1965"/>
                  </a:cubicBezTo>
                  <a:cubicBezTo>
                    <a:pt x="83" y="2477"/>
                    <a:pt x="548" y="2894"/>
                    <a:pt x="726" y="3049"/>
                  </a:cubicBezTo>
                  <a:lnTo>
                    <a:pt x="726" y="3335"/>
                  </a:lnTo>
                  <a:lnTo>
                    <a:pt x="631" y="3335"/>
                  </a:lnTo>
                  <a:cubicBezTo>
                    <a:pt x="536" y="3335"/>
                    <a:pt x="464" y="3406"/>
                    <a:pt x="464" y="3489"/>
                  </a:cubicBezTo>
                  <a:lnTo>
                    <a:pt x="464" y="4359"/>
                  </a:lnTo>
                  <a:lnTo>
                    <a:pt x="464" y="6025"/>
                  </a:lnTo>
                  <a:cubicBezTo>
                    <a:pt x="464" y="6121"/>
                    <a:pt x="536" y="6192"/>
                    <a:pt x="631" y="6192"/>
                  </a:cubicBezTo>
                  <a:lnTo>
                    <a:pt x="3108" y="6192"/>
                  </a:lnTo>
                  <a:cubicBezTo>
                    <a:pt x="3191" y="6192"/>
                    <a:pt x="3262" y="6121"/>
                    <a:pt x="3262" y="6025"/>
                  </a:cubicBezTo>
                  <a:lnTo>
                    <a:pt x="3262" y="4359"/>
                  </a:lnTo>
                  <a:lnTo>
                    <a:pt x="3262" y="3489"/>
                  </a:lnTo>
                  <a:cubicBezTo>
                    <a:pt x="3262" y="3406"/>
                    <a:pt x="3191" y="3335"/>
                    <a:pt x="3108" y="3335"/>
                  </a:cubicBezTo>
                  <a:lnTo>
                    <a:pt x="3000" y="3335"/>
                  </a:lnTo>
                  <a:lnTo>
                    <a:pt x="3000" y="2870"/>
                  </a:lnTo>
                  <a:cubicBezTo>
                    <a:pt x="3417" y="2465"/>
                    <a:pt x="3369" y="1727"/>
                    <a:pt x="3369" y="1632"/>
                  </a:cubicBezTo>
                  <a:lnTo>
                    <a:pt x="3369" y="858"/>
                  </a:lnTo>
                  <a:cubicBezTo>
                    <a:pt x="3369" y="608"/>
                    <a:pt x="3167" y="406"/>
                    <a:pt x="2905" y="406"/>
                  </a:cubicBezTo>
                  <a:lnTo>
                    <a:pt x="2893" y="406"/>
                  </a:lnTo>
                  <a:cubicBezTo>
                    <a:pt x="2822" y="406"/>
                    <a:pt x="2738" y="418"/>
                    <a:pt x="2667" y="465"/>
                  </a:cubicBezTo>
                  <a:cubicBezTo>
                    <a:pt x="2584" y="358"/>
                    <a:pt x="2465" y="287"/>
                    <a:pt x="2310" y="287"/>
                  </a:cubicBezTo>
                  <a:lnTo>
                    <a:pt x="2298" y="287"/>
                  </a:lnTo>
                  <a:cubicBezTo>
                    <a:pt x="2226" y="287"/>
                    <a:pt x="2143" y="299"/>
                    <a:pt x="2084" y="346"/>
                  </a:cubicBezTo>
                  <a:cubicBezTo>
                    <a:pt x="2000" y="239"/>
                    <a:pt x="1881" y="179"/>
                    <a:pt x="1750" y="179"/>
                  </a:cubicBezTo>
                  <a:lnTo>
                    <a:pt x="1726" y="179"/>
                  </a:lnTo>
                  <a:cubicBezTo>
                    <a:pt x="1667" y="179"/>
                    <a:pt x="1607" y="191"/>
                    <a:pt x="1548" y="203"/>
                  </a:cubicBezTo>
                  <a:cubicBezTo>
                    <a:pt x="1476" y="84"/>
                    <a:pt x="1334" y="1"/>
                    <a:pt x="1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37"/>
          <p:cNvGrpSpPr/>
          <p:nvPr/>
        </p:nvGrpSpPr>
        <p:grpSpPr>
          <a:xfrm>
            <a:off x="2412208" y="1863006"/>
            <a:ext cx="333133" cy="321037"/>
            <a:chOff x="2780301" y="1521896"/>
            <a:chExt cx="333133" cy="321037"/>
          </a:xfrm>
        </p:grpSpPr>
        <p:sp>
          <p:nvSpPr>
            <p:cNvPr id="1118" name="Google Shape;1118;p37"/>
            <p:cNvSpPr/>
            <p:nvPr/>
          </p:nvSpPr>
          <p:spPr>
            <a:xfrm>
              <a:off x="3009573" y="1542745"/>
              <a:ext cx="72031" cy="9517"/>
            </a:xfrm>
            <a:custGeom>
              <a:rect b="b" l="l" r="r" t="t"/>
              <a:pathLst>
                <a:path extrusionOk="0" h="299" w="2263">
                  <a:moveTo>
                    <a:pt x="155" y="1"/>
                  </a:moveTo>
                  <a:cubicBezTo>
                    <a:pt x="60" y="1"/>
                    <a:pt x="0" y="84"/>
                    <a:pt x="0" y="155"/>
                  </a:cubicBezTo>
                  <a:cubicBezTo>
                    <a:pt x="0" y="227"/>
                    <a:pt x="72" y="298"/>
                    <a:pt x="155" y="298"/>
                  </a:cubicBezTo>
                  <a:lnTo>
                    <a:pt x="2120" y="298"/>
                  </a:lnTo>
                  <a:cubicBezTo>
                    <a:pt x="2203" y="298"/>
                    <a:pt x="2263" y="227"/>
                    <a:pt x="2263" y="155"/>
                  </a:cubicBezTo>
                  <a:cubicBezTo>
                    <a:pt x="2263" y="60"/>
                    <a:pt x="220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7"/>
            <p:cNvSpPr/>
            <p:nvPr/>
          </p:nvSpPr>
          <p:spPr>
            <a:xfrm>
              <a:off x="2967876" y="1542745"/>
              <a:ext cx="30366" cy="9517"/>
            </a:xfrm>
            <a:custGeom>
              <a:rect b="b" l="l" r="r" t="t"/>
              <a:pathLst>
                <a:path extrusionOk="0" h="299" w="954">
                  <a:moveTo>
                    <a:pt x="156" y="1"/>
                  </a:moveTo>
                  <a:cubicBezTo>
                    <a:pt x="60" y="1"/>
                    <a:pt x="1" y="84"/>
                    <a:pt x="1" y="155"/>
                  </a:cubicBezTo>
                  <a:cubicBezTo>
                    <a:pt x="1" y="227"/>
                    <a:pt x="72" y="298"/>
                    <a:pt x="156" y="298"/>
                  </a:cubicBezTo>
                  <a:lnTo>
                    <a:pt x="810" y="298"/>
                  </a:lnTo>
                  <a:cubicBezTo>
                    <a:pt x="894" y="298"/>
                    <a:pt x="953" y="227"/>
                    <a:pt x="953" y="155"/>
                  </a:cubicBezTo>
                  <a:cubicBezTo>
                    <a:pt x="953" y="60"/>
                    <a:pt x="894" y="1"/>
                    <a:pt x="8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7"/>
            <p:cNvSpPr/>
            <p:nvPr/>
          </p:nvSpPr>
          <p:spPr>
            <a:xfrm>
              <a:off x="3061870" y="1563594"/>
              <a:ext cx="19735" cy="9517"/>
            </a:xfrm>
            <a:custGeom>
              <a:rect b="b" l="l" r="r" t="t"/>
              <a:pathLst>
                <a:path extrusionOk="0" h="299" w="620">
                  <a:moveTo>
                    <a:pt x="143" y="0"/>
                  </a:moveTo>
                  <a:cubicBezTo>
                    <a:pt x="60" y="0"/>
                    <a:pt x="0" y="84"/>
                    <a:pt x="0" y="155"/>
                  </a:cubicBezTo>
                  <a:cubicBezTo>
                    <a:pt x="0" y="239"/>
                    <a:pt x="72" y="298"/>
                    <a:pt x="143" y="298"/>
                  </a:cubicBezTo>
                  <a:lnTo>
                    <a:pt x="477" y="298"/>
                  </a:lnTo>
                  <a:cubicBezTo>
                    <a:pt x="560" y="298"/>
                    <a:pt x="620" y="227"/>
                    <a:pt x="620" y="155"/>
                  </a:cubicBezTo>
                  <a:cubicBezTo>
                    <a:pt x="620" y="60"/>
                    <a:pt x="560" y="0"/>
                    <a:pt x="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7"/>
            <p:cNvSpPr/>
            <p:nvPr/>
          </p:nvSpPr>
          <p:spPr>
            <a:xfrm>
              <a:off x="2967876" y="1563594"/>
              <a:ext cx="82663" cy="9517"/>
            </a:xfrm>
            <a:custGeom>
              <a:rect b="b" l="l" r="r" t="t"/>
              <a:pathLst>
                <a:path extrusionOk="0" h="299" w="2597">
                  <a:moveTo>
                    <a:pt x="156" y="0"/>
                  </a:moveTo>
                  <a:cubicBezTo>
                    <a:pt x="60" y="0"/>
                    <a:pt x="1" y="84"/>
                    <a:pt x="1" y="155"/>
                  </a:cubicBezTo>
                  <a:cubicBezTo>
                    <a:pt x="1" y="239"/>
                    <a:pt x="72" y="298"/>
                    <a:pt x="156" y="298"/>
                  </a:cubicBezTo>
                  <a:lnTo>
                    <a:pt x="2442" y="298"/>
                  </a:lnTo>
                  <a:cubicBezTo>
                    <a:pt x="2537" y="298"/>
                    <a:pt x="2596" y="227"/>
                    <a:pt x="2596" y="155"/>
                  </a:cubicBezTo>
                  <a:cubicBezTo>
                    <a:pt x="2596" y="60"/>
                    <a:pt x="2537" y="0"/>
                    <a:pt x="2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7"/>
            <p:cNvSpPr/>
            <p:nvPr/>
          </p:nvSpPr>
          <p:spPr>
            <a:xfrm>
              <a:off x="2936809" y="1521896"/>
              <a:ext cx="176625" cy="96286"/>
            </a:xfrm>
            <a:custGeom>
              <a:rect b="b" l="l" r="r" t="t"/>
              <a:pathLst>
                <a:path extrusionOk="0" h="3025" w="5549">
                  <a:moveTo>
                    <a:pt x="4894" y="298"/>
                  </a:moveTo>
                  <a:cubicBezTo>
                    <a:pt x="5084" y="298"/>
                    <a:pt x="5227" y="453"/>
                    <a:pt x="5227" y="644"/>
                  </a:cubicBezTo>
                  <a:lnTo>
                    <a:pt x="5227" y="1620"/>
                  </a:lnTo>
                  <a:cubicBezTo>
                    <a:pt x="5227" y="1822"/>
                    <a:pt x="5084" y="1965"/>
                    <a:pt x="4894" y="1965"/>
                  </a:cubicBezTo>
                  <a:lnTo>
                    <a:pt x="4406" y="1965"/>
                  </a:lnTo>
                  <a:cubicBezTo>
                    <a:pt x="4358" y="1965"/>
                    <a:pt x="4310" y="1989"/>
                    <a:pt x="4287" y="2025"/>
                  </a:cubicBezTo>
                  <a:cubicBezTo>
                    <a:pt x="4251" y="2061"/>
                    <a:pt x="4239" y="2096"/>
                    <a:pt x="4251" y="2144"/>
                  </a:cubicBezTo>
                  <a:lnTo>
                    <a:pt x="4346" y="2727"/>
                  </a:lnTo>
                  <a:lnTo>
                    <a:pt x="4346" y="2739"/>
                  </a:lnTo>
                  <a:lnTo>
                    <a:pt x="4322" y="2739"/>
                  </a:lnTo>
                  <a:lnTo>
                    <a:pt x="3346" y="2001"/>
                  </a:lnTo>
                  <a:cubicBezTo>
                    <a:pt x="3310" y="1977"/>
                    <a:pt x="3287" y="1965"/>
                    <a:pt x="3251" y="1965"/>
                  </a:cubicBezTo>
                  <a:lnTo>
                    <a:pt x="631" y="1965"/>
                  </a:lnTo>
                  <a:cubicBezTo>
                    <a:pt x="441" y="1965"/>
                    <a:pt x="298" y="1822"/>
                    <a:pt x="298" y="1620"/>
                  </a:cubicBezTo>
                  <a:lnTo>
                    <a:pt x="298" y="644"/>
                  </a:lnTo>
                  <a:cubicBezTo>
                    <a:pt x="298" y="453"/>
                    <a:pt x="441" y="298"/>
                    <a:pt x="631" y="298"/>
                  </a:cubicBezTo>
                  <a:close/>
                  <a:moveTo>
                    <a:pt x="631" y="1"/>
                  </a:moveTo>
                  <a:cubicBezTo>
                    <a:pt x="274" y="1"/>
                    <a:pt x="0" y="286"/>
                    <a:pt x="0" y="644"/>
                  </a:cubicBezTo>
                  <a:lnTo>
                    <a:pt x="0" y="1632"/>
                  </a:lnTo>
                  <a:cubicBezTo>
                    <a:pt x="0" y="1989"/>
                    <a:pt x="274" y="2263"/>
                    <a:pt x="631" y="2263"/>
                  </a:cubicBezTo>
                  <a:lnTo>
                    <a:pt x="3203" y="2263"/>
                  </a:lnTo>
                  <a:lnTo>
                    <a:pt x="4144" y="2965"/>
                  </a:lnTo>
                  <a:cubicBezTo>
                    <a:pt x="4203" y="3013"/>
                    <a:pt x="4263" y="3025"/>
                    <a:pt x="4334" y="3025"/>
                  </a:cubicBezTo>
                  <a:cubicBezTo>
                    <a:pt x="4394" y="3025"/>
                    <a:pt x="4453" y="3013"/>
                    <a:pt x="4501" y="2977"/>
                  </a:cubicBezTo>
                  <a:cubicBezTo>
                    <a:pt x="4608" y="2906"/>
                    <a:pt x="4668" y="2787"/>
                    <a:pt x="4656" y="2656"/>
                  </a:cubicBezTo>
                  <a:lnTo>
                    <a:pt x="4596" y="2251"/>
                  </a:lnTo>
                  <a:lnTo>
                    <a:pt x="4906" y="2251"/>
                  </a:lnTo>
                  <a:cubicBezTo>
                    <a:pt x="5263" y="2251"/>
                    <a:pt x="5549" y="1965"/>
                    <a:pt x="5549" y="1608"/>
                  </a:cubicBezTo>
                  <a:lnTo>
                    <a:pt x="5549" y="632"/>
                  </a:lnTo>
                  <a:cubicBezTo>
                    <a:pt x="5525" y="286"/>
                    <a:pt x="5251" y="1"/>
                    <a:pt x="48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7"/>
            <p:cNvSpPr/>
            <p:nvPr/>
          </p:nvSpPr>
          <p:spPr>
            <a:xfrm>
              <a:off x="2811367" y="1767115"/>
              <a:ext cx="72413" cy="9485"/>
            </a:xfrm>
            <a:custGeom>
              <a:rect b="b" l="l" r="r" t="t"/>
              <a:pathLst>
                <a:path extrusionOk="0" h="298" w="2275">
                  <a:moveTo>
                    <a:pt x="155" y="0"/>
                  </a:moveTo>
                  <a:cubicBezTo>
                    <a:pt x="60" y="0"/>
                    <a:pt x="0" y="72"/>
                    <a:pt x="0" y="143"/>
                  </a:cubicBezTo>
                  <a:cubicBezTo>
                    <a:pt x="0" y="214"/>
                    <a:pt x="84" y="298"/>
                    <a:pt x="155" y="298"/>
                  </a:cubicBezTo>
                  <a:lnTo>
                    <a:pt x="2120" y="298"/>
                  </a:lnTo>
                  <a:cubicBezTo>
                    <a:pt x="2215" y="298"/>
                    <a:pt x="2275" y="214"/>
                    <a:pt x="2275" y="143"/>
                  </a:cubicBezTo>
                  <a:cubicBezTo>
                    <a:pt x="2275" y="72"/>
                    <a:pt x="2215"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7"/>
            <p:cNvSpPr/>
            <p:nvPr/>
          </p:nvSpPr>
          <p:spPr>
            <a:xfrm>
              <a:off x="2894730" y="1767115"/>
              <a:ext cx="20117" cy="9485"/>
            </a:xfrm>
            <a:custGeom>
              <a:rect b="b" l="l" r="r" t="t"/>
              <a:pathLst>
                <a:path extrusionOk="0" h="298" w="632">
                  <a:moveTo>
                    <a:pt x="156" y="0"/>
                  </a:moveTo>
                  <a:cubicBezTo>
                    <a:pt x="60" y="0"/>
                    <a:pt x="1" y="72"/>
                    <a:pt x="1" y="143"/>
                  </a:cubicBezTo>
                  <a:cubicBezTo>
                    <a:pt x="1" y="214"/>
                    <a:pt x="84" y="298"/>
                    <a:pt x="156" y="298"/>
                  </a:cubicBezTo>
                  <a:lnTo>
                    <a:pt x="489" y="298"/>
                  </a:lnTo>
                  <a:cubicBezTo>
                    <a:pt x="572" y="298"/>
                    <a:pt x="632" y="214"/>
                    <a:pt x="632" y="143"/>
                  </a:cubicBezTo>
                  <a:cubicBezTo>
                    <a:pt x="632" y="72"/>
                    <a:pt x="572" y="0"/>
                    <a:pt x="4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7"/>
            <p:cNvSpPr/>
            <p:nvPr/>
          </p:nvSpPr>
          <p:spPr>
            <a:xfrm>
              <a:off x="2811367" y="1787932"/>
              <a:ext cx="20117" cy="9517"/>
            </a:xfrm>
            <a:custGeom>
              <a:rect b="b" l="l" r="r" t="t"/>
              <a:pathLst>
                <a:path extrusionOk="0" h="299" w="632">
                  <a:moveTo>
                    <a:pt x="155" y="1"/>
                  </a:moveTo>
                  <a:cubicBezTo>
                    <a:pt x="60" y="1"/>
                    <a:pt x="0" y="72"/>
                    <a:pt x="0" y="144"/>
                  </a:cubicBezTo>
                  <a:cubicBezTo>
                    <a:pt x="0" y="239"/>
                    <a:pt x="84" y="299"/>
                    <a:pt x="155" y="299"/>
                  </a:cubicBezTo>
                  <a:lnTo>
                    <a:pt x="489" y="299"/>
                  </a:lnTo>
                  <a:cubicBezTo>
                    <a:pt x="572" y="299"/>
                    <a:pt x="631" y="215"/>
                    <a:pt x="631" y="144"/>
                  </a:cubicBezTo>
                  <a:cubicBezTo>
                    <a:pt x="631" y="60"/>
                    <a:pt x="572"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7"/>
            <p:cNvSpPr/>
            <p:nvPr/>
          </p:nvSpPr>
          <p:spPr>
            <a:xfrm>
              <a:off x="2842815" y="1787932"/>
              <a:ext cx="72031" cy="9517"/>
            </a:xfrm>
            <a:custGeom>
              <a:rect b="b" l="l" r="r" t="t"/>
              <a:pathLst>
                <a:path extrusionOk="0" h="299" w="2263">
                  <a:moveTo>
                    <a:pt x="144" y="1"/>
                  </a:moveTo>
                  <a:cubicBezTo>
                    <a:pt x="60" y="1"/>
                    <a:pt x="1" y="72"/>
                    <a:pt x="1" y="144"/>
                  </a:cubicBezTo>
                  <a:cubicBezTo>
                    <a:pt x="1" y="239"/>
                    <a:pt x="72" y="299"/>
                    <a:pt x="144" y="299"/>
                  </a:cubicBezTo>
                  <a:lnTo>
                    <a:pt x="2120" y="299"/>
                  </a:lnTo>
                  <a:cubicBezTo>
                    <a:pt x="2203" y="299"/>
                    <a:pt x="2263" y="215"/>
                    <a:pt x="2263" y="144"/>
                  </a:cubicBezTo>
                  <a:cubicBezTo>
                    <a:pt x="2263" y="60"/>
                    <a:pt x="2203"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7"/>
            <p:cNvSpPr/>
            <p:nvPr/>
          </p:nvSpPr>
          <p:spPr>
            <a:xfrm>
              <a:off x="2780301" y="1746266"/>
              <a:ext cx="166375" cy="96668"/>
            </a:xfrm>
            <a:custGeom>
              <a:rect b="b" l="l" r="r" t="t"/>
              <a:pathLst>
                <a:path extrusionOk="0" h="3037" w="5227">
                  <a:moveTo>
                    <a:pt x="4572" y="286"/>
                  </a:moveTo>
                  <a:cubicBezTo>
                    <a:pt x="4763" y="286"/>
                    <a:pt x="4917" y="441"/>
                    <a:pt x="4917" y="631"/>
                  </a:cubicBezTo>
                  <a:lnTo>
                    <a:pt x="4917" y="1619"/>
                  </a:lnTo>
                  <a:cubicBezTo>
                    <a:pt x="4917" y="1810"/>
                    <a:pt x="4763" y="1965"/>
                    <a:pt x="4572" y="1965"/>
                  </a:cubicBezTo>
                  <a:lnTo>
                    <a:pt x="2274" y="1965"/>
                  </a:lnTo>
                  <a:cubicBezTo>
                    <a:pt x="2250" y="1965"/>
                    <a:pt x="2215" y="1977"/>
                    <a:pt x="2191" y="1989"/>
                  </a:cubicBezTo>
                  <a:lnTo>
                    <a:pt x="1203" y="2739"/>
                  </a:lnTo>
                  <a:lnTo>
                    <a:pt x="1191" y="2739"/>
                  </a:lnTo>
                  <a:lnTo>
                    <a:pt x="1191" y="2715"/>
                  </a:lnTo>
                  <a:lnTo>
                    <a:pt x="1286" y="2143"/>
                  </a:lnTo>
                  <a:cubicBezTo>
                    <a:pt x="1286" y="2096"/>
                    <a:pt x="1286" y="2048"/>
                    <a:pt x="1250" y="2012"/>
                  </a:cubicBezTo>
                  <a:cubicBezTo>
                    <a:pt x="1215" y="1989"/>
                    <a:pt x="1179" y="1965"/>
                    <a:pt x="1131" y="1965"/>
                  </a:cubicBezTo>
                  <a:lnTo>
                    <a:pt x="643" y="1965"/>
                  </a:lnTo>
                  <a:cubicBezTo>
                    <a:pt x="453" y="1965"/>
                    <a:pt x="298" y="1810"/>
                    <a:pt x="298" y="1619"/>
                  </a:cubicBezTo>
                  <a:lnTo>
                    <a:pt x="298" y="631"/>
                  </a:lnTo>
                  <a:cubicBezTo>
                    <a:pt x="298" y="441"/>
                    <a:pt x="453" y="286"/>
                    <a:pt x="643" y="286"/>
                  </a:cubicBezTo>
                  <a:close/>
                  <a:moveTo>
                    <a:pt x="643" y="0"/>
                  </a:moveTo>
                  <a:cubicBezTo>
                    <a:pt x="286" y="0"/>
                    <a:pt x="0" y="274"/>
                    <a:pt x="0" y="631"/>
                  </a:cubicBezTo>
                  <a:lnTo>
                    <a:pt x="0" y="1619"/>
                  </a:lnTo>
                  <a:cubicBezTo>
                    <a:pt x="0" y="1977"/>
                    <a:pt x="286" y="2262"/>
                    <a:pt x="643" y="2262"/>
                  </a:cubicBezTo>
                  <a:lnTo>
                    <a:pt x="953" y="2262"/>
                  </a:lnTo>
                  <a:lnTo>
                    <a:pt x="893" y="2655"/>
                  </a:lnTo>
                  <a:cubicBezTo>
                    <a:pt x="881" y="2798"/>
                    <a:pt x="929" y="2917"/>
                    <a:pt x="1048" y="2989"/>
                  </a:cubicBezTo>
                  <a:cubicBezTo>
                    <a:pt x="1084" y="3012"/>
                    <a:pt x="1143" y="3036"/>
                    <a:pt x="1203" y="3036"/>
                  </a:cubicBezTo>
                  <a:cubicBezTo>
                    <a:pt x="1262" y="3036"/>
                    <a:pt x="1346" y="3012"/>
                    <a:pt x="1405" y="2977"/>
                  </a:cubicBezTo>
                  <a:lnTo>
                    <a:pt x="2334" y="2274"/>
                  </a:lnTo>
                  <a:lnTo>
                    <a:pt x="4584" y="2274"/>
                  </a:lnTo>
                  <a:cubicBezTo>
                    <a:pt x="4941" y="2274"/>
                    <a:pt x="5227" y="1989"/>
                    <a:pt x="5227" y="1631"/>
                  </a:cubicBezTo>
                  <a:lnTo>
                    <a:pt x="5227" y="655"/>
                  </a:lnTo>
                  <a:cubicBezTo>
                    <a:pt x="5215" y="274"/>
                    <a:pt x="4929" y="0"/>
                    <a:pt x="45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7"/>
            <p:cNvSpPr/>
            <p:nvPr/>
          </p:nvSpPr>
          <p:spPr>
            <a:xfrm>
              <a:off x="3020172" y="1720102"/>
              <a:ext cx="61432" cy="9517"/>
            </a:xfrm>
            <a:custGeom>
              <a:rect b="b" l="l" r="r" t="t"/>
              <a:pathLst>
                <a:path extrusionOk="0" h="299" w="1930">
                  <a:moveTo>
                    <a:pt x="144" y="1"/>
                  </a:moveTo>
                  <a:cubicBezTo>
                    <a:pt x="60" y="1"/>
                    <a:pt x="1" y="72"/>
                    <a:pt x="1" y="144"/>
                  </a:cubicBezTo>
                  <a:cubicBezTo>
                    <a:pt x="1" y="239"/>
                    <a:pt x="72" y="298"/>
                    <a:pt x="144" y="298"/>
                  </a:cubicBezTo>
                  <a:lnTo>
                    <a:pt x="1787" y="298"/>
                  </a:lnTo>
                  <a:cubicBezTo>
                    <a:pt x="1870" y="298"/>
                    <a:pt x="1930" y="227"/>
                    <a:pt x="1930" y="144"/>
                  </a:cubicBezTo>
                  <a:cubicBezTo>
                    <a:pt x="1930" y="60"/>
                    <a:pt x="1870" y="1"/>
                    <a:pt x="1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7"/>
            <p:cNvSpPr/>
            <p:nvPr/>
          </p:nvSpPr>
          <p:spPr>
            <a:xfrm>
              <a:off x="2988724" y="1720102"/>
              <a:ext cx="19735" cy="9517"/>
            </a:xfrm>
            <a:custGeom>
              <a:rect b="b" l="l" r="r" t="t"/>
              <a:pathLst>
                <a:path extrusionOk="0" h="299" w="620">
                  <a:moveTo>
                    <a:pt x="143" y="1"/>
                  </a:moveTo>
                  <a:cubicBezTo>
                    <a:pt x="60" y="1"/>
                    <a:pt x="1" y="72"/>
                    <a:pt x="1" y="144"/>
                  </a:cubicBezTo>
                  <a:cubicBezTo>
                    <a:pt x="1" y="239"/>
                    <a:pt x="72" y="298"/>
                    <a:pt x="143" y="298"/>
                  </a:cubicBezTo>
                  <a:lnTo>
                    <a:pt x="477" y="298"/>
                  </a:lnTo>
                  <a:cubicBezTo>
                    <a:pt x="572" y="298"/>
                    <a:pt x="620" y="227"/>
                    <a:pt x="620" y="144"/>
                  </a:cubicBezTo>
                  <a:cubicBezTo>
                    <a:pt x="620" y="60"/>
                    <a:pt x="572" y="1"/>
                    <a:pt x="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7"/>
            <p:cNvSpPr/>
            <p:nvPr/>
          </p:nvSpPr>
          <p:spPr>
            <a:xfrm>
              <a:off x="2957658" y="1699253"/>
              <a:ext cx="155776" cy="75087"/>
            </a:xfrm>
            <a:custGeom>
              <a:rect b="b" l="l" r="r" t="t"/>
              <a:pathLst>
                <a:path extrusionOk="0" h="2359" w="4894">
                  <a:moveTo>
                    <a:pt x="4239" y="299"/>
                  </a:moveTo>
                  <a:cubicBezTo>
                    <a:pt x="4429" y="299"/>
                    <a:pt x="4572" y="441"/>
                    <a:pt x="4572" y="644"/>
                  </a:cubicBezTo>
                  <a:lnTo>
                    <a:pt x="4572" y="965"/>
                  </a:lnTo>
                  <a:cubicBezTo>
                    <a:pt x="4572" y="1156"/>
                    <a:pt x="4429" y="1311"/>
                    <a:pt x="4239" y="1311"/>
                  </a:cubicBezTo>
                  <a:lnTo>
                    <a:pt x="3751" y="1311"/>
                  </a:lnTo>
                  <a:cubicBezTo>
                    <a:pt x="3703" y="1311"/>
                    <a:pt x="3655" y="1322"/>
                    <a:pt x="3632" y="1370"/>
                  </a:cubicBezTo>
                  <a:cubicBezTo>
                    <a:pt x="3596" y="1394"/>
                    <a:pt x="3584" y="1442"/>
                    <a:pt x="3596" y="1489"/>
                  </a:cubicBezTo>
                  <a:lnTo>
                    <a:pt x="3691" y="2061"/>
                  </a:lnTo>
                  <a:lnTo>
                    <a:pt x="3691" y="2084"/>
                  </a:lnTo>
                  <a:cubicBezTo>
                    <a:pt x="3691" y="2088"/>
                    <a:pt x="3689" y="2090"/>
                    <a:pt x="3685" y="2090"/>
                  </a:cubicBezTo>
                  <a:cubicBezTo>
                    <a:pt x="3678" y="2090"/>
                    <a:pt x="3667" y="2084"/>
                    <a:pt x="3667" y="2084"/>
                  </a:cubicBezTo>
                  <a:lnTo>
                    <a:pt x="2691" y="1334"/>
                  </a:lnTo>
                  <a:cubicBezTo>
                    <a:pt x="2655" y="1322"/>
                    <a:pt x="2632" y="1311"/>
                    <a:pt x="2596" y="1311"/>
                  </a:cubicBezTo>
                  <a:lnTo>
                    <a:pt x="631" y="1311"/>
                  </a:lnTo>
                  <a:cubicBezTo>
                    <a:pt x="441" y="1311"/>
                    <a:pt x="298" y="1156"/>
                    <a:pt x="298" y="965"/>
                  </a:cubicBezTo>
                  <a:lnTo>
                    <a:pt x="298" y="644"/>
                  </a:lnTo>
                  <a:cubicBezTo>
                    <a:pt x="298" y="441"/>
                    <a:pt x="441" y="299"/>
                    <a:pt x="631" y="299"/>
                  </a:cubicBezTo>
                  <a:close/>
                  <a:moveTo>
                    <a:pt x="631" y="1"/>
                  </a:moveTo>
                  <a:cubicBezTo>
                    <a:pt x="274" y="1"/>
                    <a:pt x="0" y="275"/>
                    <a:pt x="0" y="644"/>
                  </a:cubicBezTo>
                  <a:lnTo>
                    <a:pt x="0" y="965"/>
                  </a:lnTo>
                  <a:cubicBezTo>
                    <a:pt x="0" y="1322"/>
                    <a:pt x="274" y="1608"/>
                    <a:pt x="631" y="1608"/>
                  </a:cubicBezTo>
                  <a:lnTo>
                    <a:pt x="2548" y="1608"/>
                  </a:lnTo>
                  <a:lnTo>
                    <a:pt x="3489" y="2299"/>
                  </a:lnTo>
                  <a:cubicBezTo>
                    <a:pt x="3548" y="2346"/>
                    <a:pt x="3608" y="2358"/>
                    <a:pt x="3679" y="2358"/>
                  </a:cubicBezTo>
                  <a:cubicBezTo>
                    <a:pt x="3739" y="2358"/>
                    <a:pt x="3798" y="2346"/>
                    <a:pt x="3846" y="2323"/>
                  </a:cubicBezTo>
                  <a:cubicBezTo>
                    <a:pt x="3953" y="2239"/>
                    <a:pt x="4013" y="2120"/>
                    <a:pt x="4001" y="1989"/>
                  </a:cubicBezTo>
                  <a:lnTo>
                    <a:pt x="3941" y="1584"/>
                  </a:lnTo>
                  <a:lnTo>
                    <a:pt x="4251" y="1584"/>
                  </a:lnTo>
                  <a:cubicBezTo>
                    <a:pt x="4608" y="1584"/>
                    <a:pt x="4894" y="1311"/>
                    <a:pt x="4894" y="953"/>
                  </a:cubicBezTo>
                  <a:lnTo>
                    <a:pt x="4894" y="620"/>
                  </a:lnTo>
                  <a:cubicBezTo>
                    <a:pt x="4870" y="287"/>
                    <a:pt x="4596" y="1"/>
                    <a:pt x="4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7"/>
            <p:cNvSpPr/>
            <p:nvPr/>
          </p:nvSpPr>
          <p:spPr>
            <a:xfrm>
              <a:off x="2811367" y="1626108"/>
              <a:ext cx="72413" cy="9517"/>
            </a:xfrm>
            <a:custGeom>
              <a:rect b="b" l="l" r="r" t="t"/>
              <a:pathLst>
                <a:path extrusionOk="0" h="299" w="2275">
                  <a:moveTo>
                    <a:pt x="155" y="1"/>
                  </a:moveTo>
                  <a:cubicBezTo>
                    <a:pt x="60" y="1"/>
                    <a:pt x="0" y="84"/>
                    <a:pt x="0" y="156"/>
                  </a:cubicBezTo>
                  <a:cubicBezTo>
                    <a:pt x="0" y="227"/>
                    <a:pt x="84" y="299"/>
                    <a:pt x="155" y="299"/>
                  </a:cubicBezTo>
                  <a:lnTo>
                    <a:pt x="2120" y="299"/>
                  </a:lnTo>
                  <a:cubicBezTo>
                    <a:pt x="2215" y="299"/>
                    <a:pt x="2275" y="227"/>
                    <a:pt x="2275" y="156"/>
                  </a:cubicBezTo>
                  <a:cubicBezTo>
                    <a:pt x="2275" y="60"/>
                    <a:pt x="2215"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7"/>
            <p:cNvSpPr/>
            <p:nvPr/>
          </p:nvSpPr>
          <p:spPr>
            <a:xfrm>
              <a:off x="2895112" y="1626108"/>
              <a:ext cx="30366" cy="9517"/>
            </a:xfrm>
            <a:custGeom>
              <a:rect b="b" l="l" r="r" t="t"/>
              <a:pathLst>
                <a:path extrusionOk="0" h="299" w="954">
                  <a:moveTo>
                    <a:pt x="144" y="1"/>
                  </a:moveTo>
                  <a:cubicBezTo>
                    <a:pt x="60" y="1"/>
                    <a:pt x="1" y="84"/>
                    <a:pt x="1" y="156"/>
                  </a:cubicBezTo>
                  <a:cubicBezTo>
                    <a:pt x="1" y="227"/>
                    <a:pt x="72" y="299"/>
                    <a:pt x="144" y="299"/>
                  </a:cubicBezTo>
                  <a:lnTo>
                    <a:pt x="798" y="299"/>
                  </a:lnTo>
                  <a:cubicBezTo>
                    <a:pt x="894" y="299"/>
                    <a:pt x="953" y="227"/>
                    <a:pt x="953" y="156"/>
                  </a:cubicBezTo>
                  <a:cubicBezTo>
                    <a:pt x="953" y="60"/>
                    <a:pt x="882"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7"/>
            <p:cNvSpPr/>
            <p:nvPr/>
          </p:nvSpPr>
          <p:spPr>
            <a:xfrm>
              <a:off x="2811367" y="1667805"/>
              <a:ext cx="72413" cy="9517"/>
            </a:xfrm>
            <a:custGeom>
              <a:rect b="b" l="l" r="r" t="t"/>
              <a:pathLst>
                <a:path extrusionOk="0" h="299" w="2275">
                  <a:moveTo>
                    <a:pt x="155" y="1"/>
                  </a:moveTo>
                  <a:cubicBezTo>
                    <a:pt x="60" y="1"/>
                    <a:pt x="0" y="84"/>
                    <a:pt x="0" y="155"/>
                  </a:cubicBezTo>
                  <a:cubicBezTo>
                    <a:pt x="0" y="227"/>
                    <a:pt x="84" y="298"/>
                    <a:pt x="155" y="298"/>
                  </a:cubicBezTo>
                  <a:lnTo>
                    <a:pt x="2120" y="298"/>
                  </a:lnTo>
                  <a:cubicBezTo>
                    <a:pt x="2215" y="298"/>
                    <a:pt x="2275" y="227"/>
                    <a:pt x="2275" y="155"/>
                  </a:cubicBezTo>
                  <a:cubicBezTo>
                    <a:pt x="2275" y="60"/>
                    <a:pt x="2215" y="1"/>
                    <a:pt x="21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7"/>
            <p:cNvSpPr/>
            <p:nvPr/>
          </p:nvSpPr>
          <p:spPr>
            <a:xfrm>
              <a:off x="2895112" y="1667805"/>
              <a:ext cx="30366" cy="9517"/>
            </a:xfrm>
            <a:custGeom>
              <a:rect b="b" l="l" r="r" t="t"/>
              <a:pathLst>
                <a:path extrusionOk="0" h="299" w="954">
                  <a:moveTo>
                    <a:pt x="144" y="1"/>
                  </a:moveTo>
                  <a:cubicBezTo>
                    <a:pt x="60" y="1"/>
                    <a:pt x="1" y="84"/>
                    <a:pt x="1" y="155"/>
                  </a:cubicBezTo>
                  <a:cubicBezTo>
                    <a:pt x="1" y="227"/>
                    <a:pt x="72" y="298"/>
                    <a:pt x="144" y="298"/>
                  </a:cubicBezTo>
                  <a:lnTo>
                    <a:pt x="798" y="298"/>
                  </a:lnTo>
                  <a:cubicBezTo>
                    <a:pt x="894" y="298"/>
                    <a:pt x="953" y="227"/>
                    <a:pt x="953" y="155"/>
                  </a:cubicBezTo>
                  <a:cubicBezTo>
                    <a:pt x="953" y="60"/>
                    <a:pt x="882" y="1"/>
                    <a:pt x="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7"/>
            <p:cNvSpPr/>
            <p:nvPr/>
          </p:nvSpPr>
          <p:spPr>
            <a:xfrm>
              <a:off x="2811367" y="1646957"/>
              <a:ext cx="20117" cy="9517"/>
            </a:xfrm>
            <a:custGeom>
              <a:rect b="b" l="l" r="r" t="t"/>
              <a:pathLst>
                <a:path extrusionOk="0" h="299" w="632">
                  <a:moveTo>
                    <a:pt x="155" y="1"/>
                  </a:moveTo>
                  <a:cubicBezTo>
                    <a:pt x="60" y="1"/>
                    <a:pt x="0" y="72"/>
                    <a:pt x="0" y="156"/>
                  </a:cubicBezTo>
                  <a:cubicBezTo>
                    <a:pt x="0" y="239"/>
                    <a:pt x="84" y="298"/>
                    <a:pt x="155" y="298"/>
                  </a:cubicBezTo>
                  <a:lnTo>
                    <a:pt x="489" y="298"/>
                  </a:lnTo>
                  <a:cubicBezTo>
                    <a:pt x="572" y="298"/>
                    <a:pt x="631" y="227"/>
                    <a:pt x="631" y="156"/>
                  </a:cubicBezTo>
                  <a:cubicBezTo>
                    <a:pt x="631" y="60"/>
                    <a:pt x="572" y="1"/>
                    <a:pt x="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7"/>
            <p:cNvSpPr/>
            <p:nvPr/>
          </p:nvSpPr>
          <p:spPr>
            <a:xfrm>
              <a:off x="2842815" y="1646957"/>
              <a:ext cx="82663" cy="9517"/>
            </a:xfrm>
            <a:custGeom>
              <a:rect b="b" l="l" r="r" t="t"/>
              <a:pathLst>
                <a:path extrusionOk="0" h="299" w="2597">
                  <a:moveTo>
                    <a:pt x="155" y="1"/>
                  </a:moveTo>
                  <a:cubicBezTo>
                    <a:pt x="60" y="1"/>
                    <a:pt x="1" y="72"/>
                    <a:pt x="1" y="156"/>
                  </a:cubicBezTo>
                  <a:cubicBezTo>
                    <a:pt x="1" y="239"/>
                    <a:pt x="72" y="298"/>
                    <a:pt x="155" y="298"/>
                  </a:cubicBezTo>
                  <a:lnTo>
                    <a:pt x="2441" y="298"/>
                  </a:lnTo>
                  <a:cubicBezTo>
                    <a:pt x="2537" y="298"/>
                    <a:pt x="2596" y="227"/>
                    <a:pt x="2596" y="156"/>
                  </a:cubicBezTo>
                  <a:cubicBezTo>
                    <a:pt x="2596" y="60"/>
                    <a:pt x="2525" y="1"/>
                    <a:pt x="2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7"/>
            <p:cNvSpPr/>
            <p:nvPr/>
          </p:nvSpPr>
          <p:spPr>
            <a:xfrm>
              <a:off x="2780301" y="1605291"/>
              <a:ext cx="176625" cy="117516"/>
            </a:xfrm>
            <a:custGeom>
              <a:rect b="b" l="l" r="r" t="t"/>
              <a:pathLst>
                <a:path extrusionOk="0" h="3692" w="5549">
                  <a:moveTo>
                    <a:pt x="4894" y="298"/>
                  </a:moveTo>
                  <a:cubicBezTo>
                    <a:pt x="5084" y="298"/>
                    <a:pt x="5239" y="453"/>
                    <a:pt x="5239" y="643"/>
                  </a:cubicBezTo>
                  <a:lnTo>
                    <a:pt x="5239" y="2274"/>
                  </a:lnTo>
                  <a:cubicBezTo>
                    <a:pt x="5239" y="2477"/>
                    <a:pt x="5084" y="2619"/>
                    <a:pt x="4894" y="2619"/>
                  </a:cubicBezTo>
                  <a:lnTo>
                    <a:pt x="2274" y="2619"/>
                  </a:lnTo>
                  <a:cubicBezTo>
                    <a:pt x="2250" y="2619"/>
                    <a:pt x="2215" y="2643"/>
                    <a:pt x="2191" y="2655"/>
                  </a:cubicBezTo>
                  <a:lnTo>
                    <a:pt x="1203" y="3393"/>
                  </a:lnTo>
                  <a:lnTo>
                    <a:pt x="1191" y="3393"/>
                  </a:lnTo>
                  <a:lnTo>
                    <a:pt x="1191" y="3381"/>
                  </a:lnTo>
                  <a:lnTo>
                    <a:pt x="1274" y="2798"/>
                  </a:lnTo>
                  <a:cubicBezTo>
                    <a:pt x="1274" y="2750"/>
                    <a:pt x="1274" y="2715"/>
                    <a:pt x="1250" y="2679"/>
                  </a:cubicBezTo>
                  <a:cubicBezTo>
                    <a:pt x="1215" y="2655"/>
                    <a:pt x="1179" y="2619"/>
                    <a:pt x="1131" y="2619"/>
                  </a:cubicBezTo>
                  <a:lnTo>
                    <a:pt x="643" y="2619"/>
                  </a:lnTo>
                  <a:cubicBezTo>
                    <a:pt x="453" y="2619"/>
                    <a:pt x="298" y="2477"/>
                    <a:pt x="298" y="2274"/>
                  </a:cubicBezTo>
                  <a:lnTo>
                    <a:pt x="298" y="643"/>
                  </a:lnTo>
                  <a:cubicBezTo>
                    <a:pt x="298" y="453"/>
                    <a:pt x="453" y="298"/>
                    <a:pt x="643" y="298"/>
                  </a:cubicBezTo>
                  <a:close/>
                  <a:moveTo>
                    <a:pt x="643" y="0"/>
                  </a:moveTo>
                  <a:cubicBezTo>
                    <a:pt x="286" y="0"/>
                    <a:pt x="0" y="286"/>
                    <a:pt x="0" y="643"/>
                  </a:cubicBezTo>
                  <a:lnTo>
                    <a:pt x="0" y="2286"/>
                  </a:lnTo>
                  <a:cubicBezTo>
                    <a:pt x="0" y="2643"/>
                    <a:pt x="286" y="2917"/>
                    <a:pt x="643" y="2917"/>
                  </a:cubicBezTo>
                  <a:lnTo>
                    <a:pt x="953" y="2917"/>
                  </a:lnTo>
                  <a:lnTo>
                    <a:pt x="893" y="3322"/>
                  </a:lnTo>
                  <a:cubicBezTo>
                    <a:pt x="881" y="3453"/>
                    <a:pt x="929" y="3572"/>
                    <a:pt x="1048" y="3655"/>
                  </a:cubicBezTo>
                  <a:cubicBezTo>
                    <a:pt x="1084" y="3679"/>
                    <a:pt x="1143" y="3691"/>
                    <a:pt x="1203" y="3691"/>
                  </a:cubicBezTo>
                  <a:cubicBezTo>
                    <a:pt x="1262" y="3691"/>
                    <a:pt x="1346" y="3679"/>
                    <a:pt x="1405" y="3632"/>
                  </a:cubicBezTo>
                  <a:lnTo>
                    <a:pt x="2334" y="2941"/>
                  </a:lnTo>
                  <a:lnTo>
                    <a:pt x="4906" y="2941"/>
                  </a:lnTo>
                  <a:cubicBezTo>
                    <a:pt x="5263" y="2941"/>
                    <a:pt x="5548" y="2655"/>
                    <a:pt x="5548" y="2298"/>
                  </a:cubicBezTo>
                  <a:lnTo>
                    <a:pt x="5548" y="655"/>
                  </a:lnTo>
                  <a:cubicBezTo>
                    <a:pt x="5537" y="286"/>
                    <a:pt x="5251" y="0"/>
                    <a:pt x="4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8" name="Google Shape;1138;p37"/>
          <p:cNvSpPr/>
          <p:nvPr/>
        </p:nvSpPr>
        <p:spPr>
          <a:xfrm>
            <a:off x="6177377" y="2656748"/>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03</a:t>
            </a:r>
            <a:endParaRPr b="1" sz="2400">
              <a:solidFill>
                <a:schemeClr val="lt2"/>
              </a:solidFill>
              <a:latin typeface="Rajdhani"/>
              <a:ea typeface="Rajdhani"/>
              <a:cs typeface="Rajdhani"/>
              <a:sym typeface="Rajdhani"/>
            </a:endParaRPr>
          </a:p>
        </p:txBody>
      </p:sp>
      <p:cxnSp>
        <p:nvCxnSpPr>
          <p:cNvPr id="1139" name="Google Shape;1139;p37"/>
          <p:cNvCxnSpPr>
            <a:stCxn id="1101" idx="4"/>
            <a:endCxn id="1090" idx="0"/>
          </p:cNvCxnSpPr>
          <p:nvPr/>
        </p:nvCxnSpPr>
        <p:spPr>
          <a:xfrm flipH="1" rot="-5400000">
            <a:off x="4449849" y="2533825"/>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cxnSp>
        <p:nvCxnSpPr>
          <p:cNvPr id="1140" name="Google Shape;1140;p37"/>
          <p:cNvCxnSpPr>
            <a:stCxn id="1100" idx="4"/>
            <a:endCxn id="1138" idx="0"/>
          </p:cNvCxnSpPr>
          <p:nvPr/>
        </p:nvCxnSpPr>
        <p:spPr>
          <a:xfrm flipH="1" rot="-5400000">
            <a:off x="6443173" y="2533825"/>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cxnSp>
        <p:nvCxnSpPr>
          <p:cNvPr id="1141" name="Google Shape;1141;p37"/>
          <p:cNvCxnSpPr>
            <a:stCxn id="1138" idx="4"/>
            <a:endCxn id="1098" idx="0"/>
          </p:cNvCxnSpPr>
          <p:nvPr/>
        </p:nvCxnSpPr>
        <p:spPr>
          <a:xfrm flipH="1" rot="-5400000">
            <a:off x="6443177" y="3555098"/>
            <a:ext cx="245100" cy="600"/>
          </a:xfrm>
          <a:prstGeom prst="bentConnector3">
            <a:avLst>
              <a:gd fmla="val 50015" name="adj1"/>
            </a:avLst>
          </a:prstGeom>
          <a:noFill/>
          <a:ln cap="flat" cmpd="sng" w="19050">
            <a:solidFill>
              <a:schemeClr val="lt2"/>
            </a:solidFill>
            <a:prstDash val="solid"/>
            <a:round/>
            <a:headEnd len="med" w="med" type="oval"/>
            <a:tailEnd len="med" w="med" type="oval"/>
          </a:ln>
        </p:spPr>
      </p:cxnSp>
      <p:cxnSp>
        <p:nvCxnSpPr>
          <p:cNvPr id="1142" name="Google Shape;1142;p37"/>
          <p:cNvCxnSpPr>
            <a:stCxn id="1088" idx="6"/>
            <a:endCxn id="1090" idx="2"/>
          </p:cNvCxnSpPr>
          <p:nvPr/>
        </p:nvCxnSpPr>
        <p:spPr>
          <a:xfrm>
            <a:off x="2966527" y="3044798"/>
            <a:ext cx="1217400" cy="600"/>
          </a:xfrm>
          <a:prstGeom prst="bentConnector3">
            <a:avLst>
              <a:gd fmla="val 50005" name="adj1"/>
            </a:avLst>
          </a:prstGeom>
          <a:noFill/>
          <a:ln cap="flat" cmpd="sng" w="19050">
            <a:solidFill>
              <a:schemeClr val="lt2"/>
            </a:solidFill>
            <a:prstDash val="solid"/>
            <a:round/>
            <a:headEnd len="med" w="med" type="oval"/>
            <a:tailEnd len="med" w="med" type="oval"/>
          </a:ln>
        </p:spPr>
      </p:cxnSp>
      <p:cxnSp>
        <p:nvCxnSpPr>
          <p:cNvPr id="1143" name="Google Shape;1143;p37"/>
          <p:cNvCxnSpPr>
            <a:stCxn id="1090" idx="6"/>
            <a:endCxn id="1138" idx="2"/>
          </p:cNvCxnSpPr>
          <p:nvPr/>
        </p:nvCxnSpPr>
        <p:spPr>
          <a:xfrm>
            <a:off x="4960149" y="3044798"/>
            <a:ext cx="1217100" cy="600"/>
          </a:xfrm>
          <a:prstGeom prst="bentConnector3">
            <a:avLst>
              <a:gd fmla="val 50005" name="adj1"/>
            </a:avLst>
          </a:prstGeom>
          <a:noFill/>
          <a:ln cap="flat" cmpd="sng" w="19050">
            <a:solidFill>
              <a:schemeClr val="lt2"/>
            </a:solidFill>
            <a:prstDash val="solid"/>
            <a:round/>
            <a:headEnd len="med" w="med" type="oval"/>
            <a:tailEnd len="med" w="med" type="oval"/>
          </a:ln>
        </p:spPr>
      </p:cxnSp>
      <p:sp>
        <p:nvSpPr>
          <p:cNvPr id="1090" name="Google Shape;1090;p37"/>
          <p:cNvSpPr/>
          <p:nvPr/>
        </p:nvSpPr>
        <p:spPr>
          <a:xfrm>
            <a:off x="4184049" y="2656748"/>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02</a:t>
            </a:r>
            <a:endParaRPr b="1" sz="2400">
              <a:solidFill>
                <a:schemeClr val="lt2"/>
              </a:solidFill>
              <a:latin typeface="Rajdhani"/>
              <a:ea typeface="Rajdhani"/>
              <a:cs typeface="Rajdhani"/>
              <a:sym typeface="Rajdhani"/>
            </a:endParaRPr>
          </a:p>
        </p:txBody>
      </p:sp>
      <p:sp>
        <p:nvSpPr>
          <p:cNvPr id="1088" name="Google Shape;1088;p37"/>
          <p:cNvSpPr/>
          <p:nvPr/>
        </p:nvSpPr>
        <p:spPr>
          <a:xfrm>
            <a:off x="2190427" y="2656748"/>
            <a:ext cx="776100" cy="7761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01</a:t>
            </a:r>
            <a:endParaRPr b="1" sz="2400">
              <a:solidFill>
                <a:schemeClr val="lt2"/>
              </a:solidFill>
              <a:latin typeface="Rajdhani"/>
              <a:ea typeface="Rajdhani"/>
              <a:cs typeface="Rajdhani"/>
              <a:sym typeface="Rajdhan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graphicFrame>
        <p:nvGraphicFramePr>
          <p:cNvPr id="1148" name="Google Shape;1148;p38"/>
          <p:cNvGraphicFramePr/>
          <p:nvPr/>
        </p:nvGraphicFramePr>
        <p:xfrm>
          <a:off x="924525" y="1342600"/>
          <a:ext cx="3000000" cy="3000000"/>
        </p:xfrm>
        <a:graphic>
          <a:graphicData uri="http://schemas.openxmlformats.org/drawingml/2006/table">
            <a:tbl>
              <a:tblPr>
                <a:noFill/>
                <a:tableStyleId>{3DF6181F-19C0-4B6F-88F4-B69FA8C6088B}</a:tableStyleId>
              </a:tblPr>
              <a:tblGrid>
                <a:gridCol w="3647550"/>
                <a:gridCol w="3647550"/>
              </a:tblGrid>
              <a:tr h="622700">
                <a:tc gridSpan="2">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OUR VALUES</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hMerge="1"/>
              </a:tr>
              <a:tr h="622700">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40%</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60%</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22700">
                <a:tc>
                  <a:txBody>
                    <a:bodyPr/>
                    <a:lstStyle/>
                    <a:p>
                      <a:pPr indent="0" lvl="0" marL="0" rtl="0" algn="l">
                        <a:spcBef>
                          <a:spcPts val="0"/>
                        </a:spcBef>
                        <a:spcAft>
                          <a:spcPts val="0"/>
                        </a:spcAft>
                        <a:buNone/>
                      </a:pPr>
                      <a:r>
                        <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22700">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MISSION</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VISION</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22700">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one in the Solar System</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p>
                  </a:txBody>
                  <a:tcPr marT="91425" marB="91425" marR="91425" marL="91425">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bl>
          </a:graphicData>
        </a:graphic>
      </p:graphicFrame>
      <p:sp>
        <p:nvSpPr>
          <p:cNvPr id="1149" name="Google Shape;1149;p38"/>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150" name="Google Shape;1150;p38"/>
          <p:cNvSpPr/>
          <p:nvPr/>
        </p:nvSpPr>
        <p:spPr>
          <a:xfrm>
            <a:off x="2186852"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8"/>
          <p:cNvSpPr/>
          <p:nvPr/>
        </p:nvSpPr>
        <p:spPr>
          <a:xfrm>
            <a:off x="2422651"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8"/>
          <p:cNvSpPr/>
          <p:nvPr/>
        </p:nvSpPr>
        <p:spPr>
          <a:xfrm>
            <a:off x="2658450"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8"/>
          <p:cNvSpPr/>
          <p:nvPr/>
        </p:nvSpPr>
        <p:spPr>
          <a:xfrm>
            <a:off x="2894249"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8"/>
          <p:cNvSpPr/>
          <p:nvPr/>
        </p:nvSpPr>
        <p:spPr>
          <a:xfrm>
            <a:off x="3130048"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8"/>
          <p:cNvSpPr/>
          <p:nvPr/>
        </p:nvSpPr>
        <p:spPr>
          <a:xfrm>
            <a:off x="5824277"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8"/>
          <p:cNvSpPr/>
          <p:nvPr/>
        </p:nvSpPr>
        <p:spPr>
          <a:xfrm>
            <a:off x="6060076"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8"/>
          <p:cNvSpPr/>
          <p:nvPr/>
        </p:nvSpPr>
        <p:spPr>
          <a:xfrm>
            <a:off x="6295875" y="2805350"/>
            <a:ext cx="189900" cy="18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8"/>
          <p:cNvSpPr/>
          <p:nvPr/>
        </p:nvSpPr>
        <p:spPr>
          <a:xfrm>
            <a:off x="6531674"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8"/>
          <p:cNvSpPr/>
          <p:nvPr/>
        </p:nvSpPr>
        <p:spPr>
          <a:xfrm>
            <a:off x="6767473" y="2805350"/>
            <a:ext cx="189900" cy="189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39"/>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165" name="Google Shape;1165;p39"/>
          <p:cNvGrpSpPr/>
          <p:nvPr/>
        </p:nvGrpSpPr>
        <p:grpSpPr>
          <a:xfrm>
            <a:off x="1328671" y="1786675"/>
            <a:ext cx="5871021" cy="484500"/>
            <a:chOff x="1328671" y="1786675"/>
            <a:chExt cx="5871021" cy="484500"/>
          </a:xfrm>
        </p:grpSpPr>
        <p:sp>
          <p:nvSpPr>
            <p:cNvPr id="1166" name="Google Shape;1166;p39"/>
            <p:cNvSpPr txBox="1"/>
            <p:nvPr/>
          </p:nvSpPr>
          <p:spPr>
            <a:xfrm>
              <a:off x="5370892" y="1786675"/>
              <a:ext cx="1828800" cy="48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1167" name="Google Shape;1167;p39"/>
            <p:cNvSpPr txBox="1"/>
            <p:nvPr/>
          </p:nvSpPr>
          <p:spPr>
            <a:xfrm>
              <a:off x="1328671" y="1786675"/>
              <a:ext cx="3069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p:txBody>
        </p:sp>
      </p:grpSp>
      <p:grpSp>
        <p:nvGrpSpPr>
          <p:cNvPr id="1168" name="Google Shape;1168;p39"/>
          <p:cNvGrpSpPr/>
          <p:nvPr/>
        </p:nvGrpSpPr>
        <p:grpSpPr>
          <a:xfrm>
            <a:off x="1949071" y="2712550"/>
            <a:ext cx="5871021" cy="484500"/>
            <a:chOff x="1949071" y="2712550"/>
            <a:chExt cx="5871021" cy="484500"/>
          </a:xfrm>
        </p:grpSpPr>
        <p:sp>
          <p:nvSpPr>
            <p:cNvPr id="1169" name="Google Shape;1169;p39"/>
            <p:cNvSpPr txBox="1"/>
            <p:nvPr/>
          </p:nvSpPr>
          <p:spPr>
            <a:xfrm>
              <a:off x="1949071" y="2712550"/>
              <a:ext cx="1828800" cy="48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170" name="Google Shape;1170;p39"/>
            <p:cNvSpPr txBox="1"/>
            <p:nvPr/>
          </p:nvSpPr>
          <p:spPr>
            <a:xfrm>
              <a:off x="4750492" y="2712550"/>
              <a:ext cx="3069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1171" name="Google Shape;1171;p39"/>
          <p:cNvGrpSpPr/>
          <p:nvPr/>
        </p:nvGrpSpPr>
        <p:grpSpPr>
          <a:xfrm>
            <a:off x="1328671" y="3638425"/>
            <a:ext cx="5871021" cy="484500"/>
            <a:chOff x="1328671" y="3638425"/>
            <a:chExt cx="5871021" cy="484500"/>
          </a:xfrm>
        </p:grpSpPr>
        <p:sp>
          <p:nvSpPr>
            <p:cNvPr id="1172" name="Google Shape;1172;p39"/>
            <p:cNvSpPr txBox="1"/>
            <p:nvPr/>
          </p:nvSpPr>
          <p:spPr>
            <a:xfrm>
              <a:off x="5370892" y="3638425"/>
              <a:ext cx="1828800" cy="484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173" name="Google Shape;1173;p39"/>
            <p:cNvSpPr txBox="1"/>
            <p:nvPr/>
          </p:nvSpPr>
          <p:spPr>
            <a:xfrm>
              <a:off x="1328671" y="3638425"/>
              <a:ext cx="30696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174" name="Google Shape;1174;p39"/>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SOLUTIONS</a:t>
            </a:r>
            <a:endParaRPr b="1" sz="2400">
              <a:solidFill>
                <a:schemeClr val="lt2"/>
              </a:solidFill>
              <a:latin typeface="Rajdhani"/>
              <a:ea typeface="Rajdhani"/>
              <a:cs typeface="Rajdhani"/>
              <a:sym typeface="Rajdhani"/>
            </a:endParaRPr>
          </a:p>
        </p:txBody>
      </p:sp>
      <p:cxnSp>
        <p:nvCxnSpPr>
          <p:cNvPr id="1175" name="Google Shape;1175;p39"/>
          <p:cNvCxnSpPr>
            <a:stCxn id="1167" idx="3"/>
            <a:endCxn id="1166" idx="1"/>
          </p:cNvCxnSpPr>
          <p:nvPr/>
        </p:nvCxnSpPr>
        <p:spPr>
          <a:xfrm>
            <a:off x="4398271" y="2028925"/>
            <a:ext cx="972600" cy="0"/>
          </a:xfrm>
          <a:prstGeom prst="straightConnector1">
            <a:avLst/>
          </a:prstGeom>
          <a:noFill/>
          <a:ln cap="flat" cmpd="sng" w="19050">
            <a:solidFill>
              <a:schemeClr val="lt2"/>
            </a:solidFill>
            <a:prstDash val="solid"/>
            <a:round/>
            <a:headEnd len="med" w="med" type="oval"/>
            <a:tailEnd len="med" w="med" type="oval"/>
          </a:ln>
        </p:spPr>
      </p:cxnSp>
      <p:cxnSp>
        <p:nvCxnSpPr>
          <p:cNvPr id="1176" name="Google Shape;1176;p39"/>
          <p:cNvCxnSpPr>
            <a:stCxn id="1169" idx="3"/>
            <a:endCxn id="1170" idx="1"/>
          </p:cNvCxnSpPr>
          <p:nvPr/>
        </p:nvCxnSpPr>
        <p:spPr>
          <a:xfrm>
            <a:off x="3777871" y="2954800"/>
            <a:ext cx="972600" cy="0"/>
          </a:xfrm>
          <a:prstGeom prst="straightConnector1">
            <a:avLst/>
          </a:prstGeom>
          <a:noFill/>
          <a:ln cap="flat" cmpd="sng" w="19050">
            <a:solidFill>
              <a:schemeClr val="lt2"/>
            </a:solidFill>
            <a:prstDash val="solid"/>
            <a:round/>
            <a:headEnd len="med" w="med" type="oval"/>
            <a:tailEnd len="med" w="med" type="oval"/>
          </a:ln>
        </p:spPr>
      </p:cxnSp>
      <p:cxnSp>
        <p:nvCxnSpPr>
          <p:cNvPr id="1177" name="Google Shape;1177;p39"/>
          <p:cNvCxnSpPr>
            <a:stCxn id="1172" idx="1"/>
            <a:endCxn id="1173" idx="3"/>
          </p:cNvCxnSpPr>
          <p:nvPr/>
        </p:nvCxnSpPr>
        <p:spPr>
          <a:xfrm rot="10800000">
            <a:off x="4398292" y="3880675"/>
            <a:ext cx="972600" cy="0"/>
          </a:xfrm>
          <a:prstGeom prst="straightConnector1">
            <a:avLst/>
          </a:prstGeom>
          <a:noFill/>
          <a:ln cap="flat" cmpd="sng" w="19050">
            <a:solidFill>
              <a:schemeClr val="lt2"/>
            </a:solidFill>
            <a:prstDash val="solid"/>
            <a:round/>
            <a:headEnd len="med" w="med" type="oval"/>
            <a:tailEnd len="med" w="med" type="oval"/>
          </a:ln>
        </p:spPr>
      </p:cxnSp>
      <p:grpSp>
        <p:nvGrpSpPr>
          <p:cNvPr id="1178" name="Google Shape;1178;p39"/>
          <p:cNvGrpSpPr/>
          <p:nvPr/>
        </p:nvGrpSpPr>
        <p:grpSpPr>
          <a:xfrm>
            <a:off x="7199707" y="1862489"/>
            <a:ext cx="301861" cy="332871"/>
            <a:chOff x="1396957" y="4287365"/>
            <a:chExt cx="301861" cy="332871"/>
          </a:xfrm>
        </p:grpSpPr>
        <p:sp>
          <p:nvSpPr>
            <p:cNvPr id="1179" name="Google Shape;1179;p39"/>
            <p:cNvSpPr/>
            <p:nvPr/>
          </p:nvSpPr>
          <p:spPr>
            <a:xfrm>
              <a:off x="1396957" y="4287365"/>
              <a:ext cx="301861" cy="332871"/>
            </a:xfrm>
            <a:custGeom>
              <a:rect b="b" l="l" r="r" t="t"/>
              <a:pathLst>
                <a:path extrusionOk="0" h="10466" w="9491">
                  <a:moveTo>
                    <a:pt x="751" y="2417"/>
                  </a:moveTo>
                  <a:lnTo>
                    <a:pt x="930" y="2619"/>
                  </a:lnTo>
                  <a:lnTo>
                    <a:pt x="513" y="2989"/>
                  </a:lnTo>
                  <a:lnTo>
                    <a:pt x="334" y="2786"/>
                  </a:lnTo>
                  <a:lnTo>
                    <a:pt x="751" y="2417"/>
                  </a:lnTo>
                  <a:close/>
                  <a:moveTo>
                    <a:pt x="1132" y="2834"/>
                  </a:moveTo>
                  <a:lnTo>
                    <a:pt x="3394" y="5346"/>
                  </a:lnTo>
                  <a:lnTo>
                    <a:pt x="3299" y="5429"/>
                  </a:lnTo>
                  <a:lnTo>
                    <a:pt x="1037" y="2917"/>
                  </a:lnTo>
                  <a:lnTo>
                    <a:pt x="1132" y="2834"/>
                  </a:lnTo>
                  <a:close/>
                  <a:moveTo>
                    <a:pt x="811" y="3131"/>
                  </a:moveTo>
                  <a:lnTo>
                    <a:pt x="3073" y="5644"/>
                  </a:lnTo>
                  <a:lnTo>
                    <a:pt x="2989" y="5727"/>
                  </a:lnTo>
                  <a:lnTo>
                    <a:pt x="727" y="3215"/>
                  </a:lnTo>
                  <a:lnTo>
                    <a:pt x="811" y="3131"/>
                  </a:lnTo>
                  <a:close/>
                  <a:moveTo>
                    <a:pt x="3478" y="5691"/>
                  </a:moveTo>
                  <a:lnTo>
                    <a:pt x="3597" y="5989"/>
                  </a:lnTo>
                  <a:lnTo>
                    <a:pt x="3299" y="5846"/>
                  </a:lnTo>
                  <a:lnTo>
                    <a:pt x="3478" y="5691"/>
                  </a:lnTo>
                  <a:close/>
                  <a:moveTo>
                    <a:pt x="3216" y="0"/>
                  </a:moveTo>
                  <a:cubicBezTo>
                    <a:pt x="3013" y="0"/>
                    <a:pt x="2858" y="167"/>
                    <a:pt x="2858" y="357"/>
                  </a:cubicBezTo>
                  <a:lnTo>
                    <a:pt x="2858" y="4286"/>
                  </a:lnTo>
                  <a:lnTo>
                    <a:pt x="977" y="2203"/>
                  </a:lnTo>
                  <a:cubicBezTo>
                    <a:pt x="918" y="2143"/>
                    <a:pt x="846" y="2119"/>
                    <a:pt x="775" y="2096"/>
                  </a:cubicBezTo>
                  <a:cubicBezTo>
                    <a:pt x="691" y="2096"/>
                    <a:pt x="608" y="2131"/>
                    <a:pt x="549" y="2167"/>
                  </a:cubicBezTo>
                  <a:lnTo>
                    <a:pt x="132" y="2548"/>
                  </a:lnTo>
                  <a:cubicBezTo>
                    <a:pt x="13" y="2667"/>
                    <a:pt x="1" y="2858"/>
                    <a:pt x="96" y="2977"/>
                  </a:cubicBezTo>
                  <a:lnTo>
                    <a:pt x="2751" y="5917"/>
                  </a:lnTo>
                  <a:cubicBezTo>
                    <a:pt x="2775" y="5953"/>
                    <a:pt x="2811" y="5977"/>
                    <a:pt x="2858" y="6001"/>
                  </a:cubicBezTo>
                  <a:lnTo>
                    <a:pt x="2858" y="8358"/>
                  </a:lnTo>
                  <a:lnTo>
                    <a:pt x="2263" y="8358"/>
                  </a:lnTo>
                  <a:cubicBezTo>
                    <a:pt x="2168" y="8358"/>
                    <a:pt x="2108" y="8442"/>
                    <a:pt x="2108" y="8513"/>
                  </a:cubicBezTo>
                  <a:cubicBezTo>
                    <a:pt x="2108" y="8596"/>
                    <a:pt x="2180" y="8656"/>
                    <a:pt x="2263" y="8656"/>
                  </a:cubicBezTo>
                  <a:lnTo>
                    <a:pt x="6502" y="8656"/>
                  </a:lnTo>
                  <a:cubicBezTo>
                    <a:pt x="6526" y="8656"/>
                    <a:pt x="6549" y="8692"/>
                    <a:pt x="6549" y="8704"/>
                  </a:cubicBezTo>
                  <a:lnTo>
                    <a:pt x="6549" y="9013"/>
                  </a:lnTo>
                  <a:cubicBezTo>
                    <a:pt x="6549" y="9477"/>
                    <a:pt x="6752" y="9882"/>
                    <a:pt x="7097" y="10144"/>
                  </a:cubicBezTo>
                  <a:lnTo>
                    <a:pt x="1644" y="10144"/>
                  </a:lnTo>
                  <a:cubicBezTo>
                    <a:pt x="1025" y="10144"/>
                    <a:pt x="513" y="9644"/>
                    <a:pt x="513" y="9013"/>
                  </a:cubicBezTo>
                  <a:lnTo>
                    <a:pt x="513" y="8704"/>
                  </a:lnTo>
                  <a:cubicBezTo>
                    <a:pt x="513" y="8680"/>
                    <a:pt x="549" y="8656"/>
                    <a:pt x="561" y="8656"/>
                  </a:cubicBezTo>
                  <a:lnTo>
                    <a:pt x="1573" y="8656"/>
                  </a:lnTo>
                  <a:cubicBezTo>
                    <a:pt x="1668" y="8656"/>
                    <a:pt x="1727" y="8584"/>
                    <a:pt x="1727" y="8513"/>
                  </a:cubicBezTo>
                  <a:cubicBezTo>
                    <a:pt x="1727" y="8418"/>
                    <a:pt x="1644" y="8358"/>
                    <a:pt x="1573" y="8358"/>
                  </a:cubicBezTo>
                  <a:lnTo>
                    <a:pt x="561" y="8358"/>
                  </a:lnTo>
                  <a:cubicBezTo>
                    <a:pt x="370" y="8358"/>
                    <a:pt x="203" y="8525"/>
                    <a:pt x="203" y="8715"/>
                  </a:cubicBezTo>
                  <a:lnTo>
                    <a:pt x="203" y="9037"/>
                  </a:lnTo>
                  <a:cubicBezTo>
                    <a:pt x="203" y="9823"/>
                    <a:pt x="846" y="10466"/>
                    <a:pt x="1632" y="10466"/>
                  </a:cubicBezTo>
                  <a:lnTo>
                    <a:pt x="8050" y="10466"/>
                  </a:lnTo>
                  <a:cubicBezTo>
                    <a:pt x="8835" y="10466"/>
                    <a:pt x="9478" y="9823"/>
                    <a:pt x="9478" y="9037"/>
                  </a:cubicBezTo>
                  <a:lnTo>
                    <a:pt x="9478" y="4846"/>
                  </a:lnTo>
                  <a:cubicBezTo>
                    <a:pt x="9478" y="4763"/>
                    <a:pt x="9407" y="4703"/>
                    <a:pt x="9324" y="4703"/>
                  </a:cubicBezTo>
                  <a:cubicBezTo>
                    <a:pt x="9240" y="4703"/>
                    <a:pt x="9181" y="4774"/>
                    <a:pt x="9181" y="4846"/>
                  </a:cubicBezTo>
                  <a:lnTo>
                    <a:pt x="9181" y="9037"/>
                  </a:lnTo>
                  <a:cubicBezTo>
                    <a:pt x="9181" y="9656"/>
                    <a:pt x="8669" y="10168"/>
                    <a:pt x="8050" y="10168"/>
                  </a:cubicBezTo>
                  <a:lnTo>
                    <a:pt x="7978" y="10168"/>
                  </a:lnTo>
                  <a:cubicBezTo>
                    <a:pt x="7347" y="10168"/>
                    <a:pt x="6847" y="9656"/>
                    <a:pt x="6847" y="9037"/>
                  </a:cubicBezTo>
                  <a:lnTo>
                    <a:pt x="6847" y="8715"/>
                  </a:lnTo>
                  <a:cubicBezTo>
                    <a:pt x="6847" y="8525"/>
                    <a:pt x="6680" y="8358"/>
                    <a:pt x="6490" y="8358"/>
                  </a:cubicBezTo>
                  <a:lnTo>
                    <a:pt x="3156" y="8358"/>
                  </a:lnTo>
                  <a:lnTo>
                    <a:pt x="3156" y="6096"/>
                  </a:lnTo>
                  <a:lnTo>
                    <a:pt x="3585" y="6322"/>
                  </a:lnTo>
                  <a:cubicBezTo>
                    <a:pt x="3609" y="6334"/>
                    <a:pt x="3656" y="6358"/>
                    <a:pt x="3692" y="6358"/>
                  </a:cubicBezTo>
                  <a:cubicBezTo>
                    <a:pt x="3751" y="6358"/>
                    <a:pt x="3811" y="6334"/>
                    <a:pt x="3847" y="6298"/>
                  </a:cubicBezTo>
                  <a:cubicBezTo>
                    <a:pt x="3930" y="6215"/>
                    <a:pt x="3954" y="6120"/>
                    <a:pt x="3906" y="6025"/>
                  </a:cubicBezTo>
                  <a:lnTo>
                    <a:pt x="3668" y="5394"/>
                  </a:lnTo>
                  <a:lnTo>
                    <a:pt x="3668" y="5358"/>
                  </a:lnTo>
                  <a:cubicBezTo>
                    <a:pt x="3668" y="5286"/>
                    <a:pt x="3644" y="5191"/>
                    <a:pt x="3597" y="5132"/>
                  </a:cubicBezTo>
                  <a:lnTo>
                    <a:pt x="3132" y="4608"/>
                  </a:lnTo>
                  <a:lnTo>
                    <a:pt x="3132" y="345"/>
                  </a:lnTo>
                  <a:cubicBezTo>
                    <a:pt x="3132" y="310"/>
                    <a:pt x="3168" y="298"/>
                    <a:pt x="3180" y="298"/>
                  </a:cubicBezTo>
                  <a:lnTo>
                    <a:pt x="9109" y="298"/>
                  </a:lnTo>
                  <a:cubicBezTo>
                    <a:pt x="9133" y="298"/>
                    <a:pt x="9145" y="333"/>
                    <a:pt x="9145" y="345"/>
                  </a:cubicBezTo>
                  <a:lnTo>
                    <a:pt x="9145" y="2346"/>
                  </a:lnTo>
                  <a:cubicBezTo>
                    <a:pt x="9145" y="2441"/>
                    <a:pt x="9228" y="2500"/>
                    <a:pt x="9300" y="2500"/>
                  </a:cubicBezTo>
                  <a:cubicBezTo>
                    <a:pt x="9383" y="2500"/>
                    <a:pt x="9443" y="2429"/>
                    <a:pt x="9443" y="2346"/>
                  </a:cubicBezTo>
                  <a:lnTo>
                    <a:pt x="9443" y="345"/>
                  </a:lnTo>
                  <a:cubicBezTo>
                    <a:pt x="9490" y="167"/>
                    <a:pt x="9324" y="0"/>
                    <a:pt x="91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9"/>
            <p:cNvSpPr/>
            <p:nvPr/>
          </p:nvSpPr>
          <p:spPr>
            <a:xfrm>
              <a:off x="1689309" y="4378614"/>
              <a:ext cx="9510" cy="46976"/>
            </a:xfrm>
            <a:custGeom>
              <a:rect b="b" l="l" r="r" t="t"/>
              <a:pathLst>
                <a:path extrusionOk="0" h="1477" w="299">
                  <a:moveTo>
                    <a:pt x="155" y="0"/>
                  </a:moveTo>
                  <a:cubicBezTo>
                    <a:pt x="60" y="0"/>
                    <a:pt x="1" y="84"/>
                    <a:pt x="1" y="155"/>
                  </a:cubicBezTo>
                  <a:lnTo>
                    <a:pt x="1" y="1334"/>
                  </a:lnTo>
                  <a:cubicBezTo>
                    <a:pt x="1" y="1417"/>
                    <a:pt x="72" y="1477"/>
                    <a:pt x="155" y="1477"/>
                  </a:cubicBezTo>
                  <a:cubicBezTo>
                    <a:pt x="239" y="1477"/>
                    <a:pt x="298" y="1405"/>
                    <a:pt x="298" y="1334"/>
                  </a:cubicBezTo>
                  <a:lnTo>
                    <a:pt x="298" y="155"/>
                  </a:lnTo>
                  <a:cubicBezTo>
                    <a:pt x="298" y="84"/>
                    <a:pt x="239" y="0"/>
                    <a:pt x="15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9"/>
            <p:cNvSpPr/>
            <p:nvPr/>
          </p:nvSpPr>
          <p:spPr>
            <a:xfrm>
              <a:off x="1520424" y="4385420"/>
              <a:ext cx="33363" cy="32982"/>
            </a:xfrm>
            <a:custGeom>
              <a:rect b="b" l="l" r="r" t="t"/>
              <a:pathLst>
                <a:path extrusionOk="0" h="1037" w="1049">
                  <a:moveTo>
                    <a:pt x="524" y="298"/>
                  </a:moveTo>
                  <a:cubicBezTo>
                    <a:pt x="643" y="298"/>
                    <a:pt x="739" y="406"/>
                    <a:pt x="739" y="525"/>
                  </a:cubicBezTo>
                  <a:cubicBezTo>
                    <a:pt x="739" y="644"/>
                    <a:pt x="643" y="739"/>
                    <a:pt x="524" y="739"/>
                  </a:cubicBezTo>
                  <a:cubicBezTo>
                    <a:pt x="405" y="739"/>
                    <a:pt x="298" y="644"/>
                    <a:pt x="298" y="525"/>
                  </a:cubicBezTo>
                  <a:cubicBezTo>
                    <a:pt x="298" y="406"/>
                    <a:pt x="405" y="298"/>
                    <a:pt x="524" y="298"/>
                  </a:cubicBezTo>
                  <a:close/>
                  <a:moveTo>
                    <a:pt x="524" y="1"/>
                  </a:moveTo>
                  <a:cubicBezTo>
                    <a:pt x="238" y="1"/>
                    <a:pt x="0" y="239"/>
                    <a:pt x="0" y="525"/>
                  </a:cubicBezTo>
                  <a:cubicBezTo>
                    <a:pt x="0" y="798"/>
                    <a:pt x="238" y="1037"/>
                    <a:pt x="524" y="1037"/>
                  </a:cubicBezTo>
                  <a:cubicBezTo>
                    <a:pt x="798" y="1037"/>
                    <a:pt x="1036" y="798"/>
                    <a:pt x="1036" y="525"/>
                  </a:cubicBezTo>
                  <a:cubicBezTo>
                    <a:pt x="1048" y="239"/>
                    <a:pt x="822"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9"/>
            <p:cNvSpPr/>
            <p:nvPr/>
          </p:nvSpPr>
          <p:spPr>
            <a:xfrm>
              <a:off x="1563202" y="4398683"/>
              <a:ext cx="34508" cy="9510"/>
            </a:xfrm>
            <a:custGeom>
              <a:rect b="b" l="l" r="r" t="t"/>
              <a:pathLst>
                <a:path extrusionOk="0" h="299" w="1085">
                  <a:moveTo>
                    <a:pt x="167" y="0"/>
                  </a:moveTo>
                  <a:cubicBezTo>
                    <a:pt x="84" y="0"/>
                    <a:pt x="25" y="72"/>
                    <a:pt x="25" y="143"/>
                  </a:cubicBezTo>
                  <a:cubicBezTo>
                    <a:pt x="1" y="227"/>
                    <a:pt x="84" y="298"/>
                    <a:pt x="167" y="298"/>
                  </a:cubicBezTo>
                  <a:lnTo>
                    <a:pt x="929" y="298"/>
                  </a:lnTo>
                  <a:cubicBezTo>
                    <a:pt x="1025" y="298"/>
                    <a:pt x="1084" y="227"/>
                    <a:pt x="1084" y="143"/>
                  </a:cubicBezTo>
                  <a:cubicBezTo>
                    <a:pt x="1084" y="60"/>
                    <a:pt x="1001" y="0"/>
                    <a:pt x="9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9"/>
            <p:cNvSpPr/>
            <p:nvPr/>
          </p:nvSpPr>
          <p:spPr>
            <a:xfrm>
              <a:off x="1563965" y="4410037"/>
              <a:ext cx="92807" cy="9510"/>
            </a:xfrm>
            <a:custGeom>
              <a:rect b="b" l="l" r="r" t="t"/>
              <a:pathLst>
                <a:path extrusionOk="0" h="299" w="2918">
                  <a:moveTo>
                    <a:pt x="143" y="1"/>
                  </a:moveTo>
                  <a:cubicBezTo>
                    <a:pt x="60" y="1"/>
                    <a:pt x="1" y="72"/>
                    <a:pt x="1" y="144"/>
                  </a:cubicBezTo>
                  <a:cubicBezTo>
                    <a:pt x="1" y="239"/>
                    <a:pt x="72" y="298"/>
                    <a:pt x="143" y="298"/>
                  </a:cubicBezTo>
                  <a:lnTo>
                    <a:pt x="2763" y="298"/>
                  </a:lnTo>
                  <a:cubicBezTo>
                    <a:pt x="2858" y="298"/>
                    <a:pt x="2918" y="227"/>
                    <a:pt x="2918" y="144"/>
                  </a:cubicBezTo>
                  <a:cubicBezTo>
                    <a:pt x="2918"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9"/>
            <p:cNvSpPr/>
            <p:nvPr/>
          </p:nvSpPr>
          <p:spPr>
            <a:xfrm>
              <a:off x="1563202" y="4385039"/>
              <a:ext cx="10273" cy="9510"/>
            </a:xfrm>
            <a:custGeom>
              <a:rect b="b" l="l" r="r" t="t"/>
              <a:pathLst>
                <a:path extrusionOk="0" h="299" w="323">
                  <a:moveTo>
                    <a:pt x="167" y="1"/>
                  </a:moveTo>
                  <a:cubicBezTo>
                    <a:pt x="84" y="1"/>
                    <a:pt x="25" y="72"/>
                    <a:pt x="25" y="144"/>
                  </a:cubicBezTo>
                  <a:cubicBezTo>
                    <a:pt x="1" y="215"/>
                    <a:pt x="84" y="299"/>
                    <a:pt x="167" y="299"/>
                  </a:cubicBezTo>
                  <a:cubicBezTo>
                    <a:pt x="263" y="299"/>
                    <a:pt x="322" y="215"/>
                    <a:pt x="322" y="144"/>
                  </a:cubicBez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9"/>
            <p:cNvSpPr/>
            <p:nvPr/>
          </p:nvSpPr>
          <p:spPr>
            <a:xfrm>
              <a:off x="1520424" y="4436944"/>
              <a:ext cx="33363" cy="33332"/>
            </a:xfrm>
            <a:custGeom>
              <a:rect b="b" l="l" r="r" t="t"/>
              <a:pathLst>
                <a:path extrusionOk="0" h="1048" w="1049">
                  <a:moveTo>
                    <a:pt x="524" y="298"/>
                  </a:moveTo>
                  <a:cubicBezTo>
                    <a:pt x="643" y="298"/>
                    <a:pt x="739" y="405"/>
                    <a:pt x="739" y="524"/>
                  </a:cubicBezTo>
                  <a:cubicBezTo>
                    <a:pt x="739" y="655"/>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p:nvPr/>
          </p:nvSpPr>
          <p:spPr>
            <a:xfrm>
              <a:off x="1563202" y="4450175"/>
              <a:ext cx="34508" cy="9510"/>
            </a:xfrm>
            <a:custGeom>
              <a:rect b="b" l="l" r="r" t="t"/>
              <a:pathLst>
                <a:path extrusionOk="0" h="299" w="1085">
                  <a:moveTo>
                    <a:pt x="167" y="1"/>
                  </a:moveTo>
                  <a:cubicBezTo>
                    <a:pt x="84" y="1"/>
                    <a:pt x="25" y="72"/>
                    <a:pt x="25" y="156"/>
                  </a:cubicBezTo>
                  <a:cubicBezTo>
                    <a:pt x="1" y="239"/>
                    <a:pt x="84" y="298"/>
                    <a:pt x="167" y="298"/>
                  </a:cubicBezTo>
                  <a:lnTo>
                    <a:pt x="929" y="298"/>
                  </a:lnTo>
                  <a:cubicBezTo>
                    <a:pt x="1025" y="298"/>
                    <a:pt x="1084" y="227"/>
                    <a:pt x="1084" y="156"/>
                  </a:cubicBezTo>
                  <a:cubicBezTo>
                    <a:pt x="1084" y="60"/>
                    <a:pt x="100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9"/>
            <p:cNvSpPr/>
            <p:nvPr/>
          </p:nvSpPr>
          <p:spPr>
            <a:xfrm>
              <a:off x="1563965" y="4461530"/>
              <a:ext cx="92807" cy="9510"/>
            </a:xfrm>
            <a:custGeom>
              <a:rect b="b" l="l" r="r" t="t"/>
              <a:pathLst>
                <a:path extrusionOk="0" h="299" w="2918">
                  <a:moveTo>
                    <a:pt x="143" y="1"/>
                  </a:moveTo>
                  <a:cubicBezTo>
                    <a:pt x="60" y="1"/>
                    <a:pt x="1" y="72"/>
                    <a:pt x="1" y="156"/>
                  </a:cubicBezTo>
                  <a:cubicBezTo>
                    <a:pt x="1" y="239"/>
                    <a:pt x="72" y="299"/>
                    <a:pt x="143" y="299"/>
                  </a:cubicBezTo>
                  <a:lnTo>
                    <a:pt x="2763" y="299"/>
                  </a:lnTo>
                  <a:cubicBezTo>
                    <a:pt x="2858" y="299"/>
                    <a:pt x="2918" y="227"/>
                    <a:pt x="2918" y="156"/>
                  </a:cubicBezTo>
                  <a:cubicBezTo>
                    <a:pt x="2918" y="72"/>
                    <a:pt x="2858" y="1"/>
                    <a:pt x="2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9"/>
            <p:cNvSpPr/>
            <p:nvPr/>
          </p:nvSpPr>
          <p:spPr>
            <a:xfrm>
              <a:off x="1563202" y="4436563"/>
              <a:ext cx="10273" cy="9478"/>
            </a:xfrm>
            <a:custGeom>
              <a:rect b="b" l="l" r="r" t="t"/>
              <a:pathLst>
                <a:path extrusionOk="0" h="298" w="323">
                  <a:moveTo>
                    <a:pt x="167" y="0"/>
                  </a:moveTo>
                  <a:cubicBezTo>
                    <a:pt x="84" y="0"/>
                    <a:pt x="25" y="72"/>
                    <a:pt x="25" y="143"/>
                  </a:cubicBezTo>
                  <a:cubicBezTo>
                    <a:pt x="1" y="226"/>
                    <a:pt x="84" y="298"/>
                    <a:pt x="167" y="298"/>
                  </a:cubicBezTo>
                  <a:cubicBezTo>
                    <a:pt x="263" y="298"/>
                    <a:pt x="322" y="226"/>
                    <a:pt x="322" y="143"/>
                  </a:cubicBezTo>
                  <a:cubicBezTo>
                    <a:pt x="322" y="60"/>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9"/>
            <p:cNvSpPr/>
            <p:nvPr/>
          </p:nvSpPr>
          <p:spPr>
            <a:xfrm>
              <a:off x="1520424" y="4488437"/>
              <a:ext cx="33363" cy="33332"/>
            </a:xfrm>
            <a:custGeom>
              <a:rect b="b" l="l" r="r" t="t"/>
              <a:pathLst>
                <a:path extrusionOk="0" h="1048" w="1049">
                  <a:moveTo>
                    <a:pt x="524" y="298"/>
                  </a:moveTo>
                  <a:cubicBezTo>
                    <a:pt x="643" y="298"/>
                    <a:pt x="739" y="405"/>
                    <a:pt x="739" y="524"/>
                  </a:cubicBezTo>
                  <a:cubicBezTo>
                    <a:pt x="739" y="643"/>
                    <a:pt x="643" y="750"/>
                    <a:pt x="524" y="750"/>
                  </a:cubicBezTo>
                  <a:cubicBezTo>
                    <a:pt x="405" y="750"/>
                    <a:pt x="298" y="643"/>
                    <a:pt x="298" y="524"/>
                  </a:cubicBezTo>
                  <a:cubicBezTo>
                    <a:pt x="298" y="405"/>
                    <a:pt x="405" y="298"/>
                    <a:pt x="524" y="298"/>
                  </a:cubicBezTo>
                  <a:close/>
                  <a:moveTo>
                    <a:pt x="524" y="0"/>
                  </a:moveTo>
                  <a:cubicBezTo>
                    <a:pt x="238" y="0"/>
                    <a:pt x="0" y="238"/>
                    <a:pt x="0" y="524"/>
                  </a:cubicBezTo>
                  <a:cubicBezTo>
                    <a:pt x="0" y="810"/>
                    <a:pt x="238" y="1048"/>
                    <a:pt x="524" y="1048"/>
                  </a:cubicBezTo>
                  <a:cubicBezTo>
                    <a:pt x="798" y="1048"/>
                    <a:pt x="1036" y="810"/>
                    <a:pt x="1036" y="524"/>
                  </a:cubicBezTo>
                  <a:cubicBezTo>
                    <a:pt x="1048" y="238"/>
                    <a:pt x="822" y="0"/>
                    <a:pt x="5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9"/>
            <p:cNvSpPr/>
            <p:nvPr/>
          </p:nvSpPr>
          <p:spPr>
            <a:xfrm>
              <a:off x="1563202" y="4501667"/>
              <a:ext cx="34508" cy="9510"/>
            </a:xfrm>
            <a:custGeom>
              <a:rect b="b" l="l" r="r" t="t"/>
              <a:pathLst>
                <a:path extrusionOk="0" h="299" w="1085">
                  <a:moveTo>
                    <a:pt x="167" y="1"/>
                  </a:moveTo>
                  <a:cubicBezTo>
                    <a:pt x="84" y="1"/>
                    <a:pt x="25" y="84"/>
                    <a:pt x="25" y="156"/>
                  </a:cubicBezTo>
                  <a:cubicBezTo>
                    <a:pt x="1" y="239"/>
                    <a:pt x="84" y="299"/>
                    <a:pt x="167" y="299"/>
                  </a:cubicBezTo>
                  <a:lnTo>
                    <a:pt x="929" y="299"/>
                  </a:lnTo>
                  <a:cubicBezTo>
                    <a:pt x="1025" y="299"/>
                    <a:pt x="1084" y="227"/>
                    <a:pt x="1084" y="156"/>
                  </a:cubicBezTo>
                  <a:cubicBezTo>
                    <a:pt x="1084" y="61"/>
                    <a:pt x="1001" y="1"/>
                    <a:pt x="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9"/>
            <p:cNvSpPr/>
            <p:nvPr/>
          </p:nvSpPr>
          <p:spPr>
            <a:xfrm>
              <a:off x="1563202" y="4513785"/>
              <a:ext cx="93570" cy="9510"/>
            </a:xfrm>
            <a:custGeom>
              <a:rect b="b" l="l" r="r" t="t"/>
              <a:pathLst>
                <a:path extrusionOk="0" h="299" w="2942">
                  <a:moveTo>
                    <a:pt x="167" y="1"/>
                  </a:moveTo>
                  <a:cubicBezTo>
                    <a:pt x="84" y="1"/>
                    <a:pt x="25" y="72"/>
                    <a:pt x="25" y="144"/>
                  </a:cubicBezTo>
                  <a:cubicBezTo>
                    <a:pt x="1" y="215"/>
                    <a:pt x="84" y="299"/>
                    <a:pt x="167" y="299"/>
                  </a:cubicBezTo>
                  <a:lnTo>
                    <a:pt x="2787" y="299"/>
                  </a:lnTo>
                  <a:cubicBezTo>
                    <a:pt x="2882" y="299"/>
                    <a:pt x="2942" y="215"/>
                    <a:pt x="2942" y="144"/>
                  </a:cubicBezTo>
                  <a:cubicBezTo>
                    <a:pt x="2942" y="61"/>
                    <a:pt x="2870" y="1"/>
                    <a:pt x="2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9"/>
            <p:cNvSpPr/>
            <p:nvPr/>
          </p:nvSpPr>
          <p:spPr>
            <a:xfrm>
              <a:off x="1563202" y="4488055"/>
              <a:ext cx="10273" cy="9478"/>
            </a:xfrm>
            <a:custGeom>
              <a:rect b="b" l="l" r="r" t="t"/>
              <a:pathLst>
                <a:path extrusionOk="0" h="298" w="323">
                  <a:moveTo>
                    <a:pt x="167" y="0"/>
                  </a:moveTo>
                  <a:cubicBezTo>
                    <a:pt x="84" y="0"/>
                    <a:pt x="25" y="72"/>
                    <a:pt x="25" y="155"/>
                  </a:cubicBezTo>
                  <a:cubicBezTo>
                    <a:pt x="1" y="227"/>
                    <a:pt x="84" y="298"/>
                    <a:pt x="167" y="298"/>
                  </a:cubicBezTo>
                  <a:cubicBezTo>
                    <a:pt x="263" y="298"/>
                    <a:pt x="322" y="227"/>
                    <a:pt x="322" y="155"/>
                  </a:cubicBezTo>
                  <a:cubicBezTo>
                    <a:pt x="322" y="60"/>
                    <a:pt x="251"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9"/>
            <p:cNvSpPr/>
            <p:nvPr/>
          </p:nvSpPr>
          <p:spPr>
            <a:xfrm>
              <a:off x="1522682" y="4318025"/>
              <a:ext cx="141659" cy="37912"/>
            </a:xfrm>
            <a:custGeom>
              <a:rect b="b" l="l" r="r" t="t"/>
              <a:pathLst>
                <a:path extrusionOk="0" h="1192" w="4454">
                  <a:moveTo>
                    <a:pt x="4144" y="322"/>
                  </a:moveTo>
                  <a:lnTo>
                    <a:pt x="4144" y="893"/>
                  </a:lnTo>
                  <a:lnTo>
                    <a:pt x="298" y="893"/>
                  </a:lnTo>
                  <a:lnTo>
                    <a:pt x="298" y="322"/>
                  </a:lnTo>
                  <a:close/>
                  <a:moveTo>
                    <a:pt x="156" y="0"/>
                  </a:moveTo>
                  <a:cubicBezTo>
                    <a:pt x="60" y="0"/>
                    <a:pt x="1" y="84"/>
                    <a:pt x="1" y="155"/>
                  </a:cubicBezTo>
                  <a:lnTo>
                    <a:pt x="1" y="1048"/>
                  </a:lnTo>
                  <a:cubicBezTo>
                    <a:pt x="1" y="1132"/>
                    <a:pt x="72" y="1191"/>
                    <a:pt x="156" y="1191"/>
                  </a:cubicBezTo>
                  <a:lnTo>
                    <a:pt x="4299" y="1191"/>
                  </a:lnTo>
                  <a:cubicBezTo>
                    <a:pt x="4382" y="1191"/>
                    <a:pt x="4454" y="1132"/>
                    <a:pt x="4454" y="1048"/>
                  </a:cubicBezTo>
                  <a:lnTo>
                    <a:pt x="4454" y="155"/>
                  </a:lnTo>
                  <a:cubicBezTo>
                    <a:pt x="4454" y="60"/>
                    <a:pt x="4382" y="0"/>
                    <a:pt x="4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39"/>
          <p:cNvGrpSpPr/>
          <p:nvPr/>
        </p:nvGrpSpPr>
        <p:grpSpPr>
          <a:xfrm>
            <a:off x="1566562" y="2779459"/>
            <a:ext cx="382519" cy="350682"/>
            <a:chOff x="2903337" y="4279032"/>
            <a:chExt cx="382519" cy="350682"/>
          </a:xfrm>
        </p:grpSpPr>
        <p:sp>
          <p:nvSpPr>
            <p:cNvPr id="1195" name="Google Shape;1195;p39"/>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9"/>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9"/>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9"/>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9"/>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9"/>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9"/>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9"/>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9"/>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9"/>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9"/>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9"/>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9"/>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9"/>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9"/>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0" name="Google Shape;1210;p39"/>
          <p:cNvSpPr/>
          <p:nvPr/>
        </p:nvSpPr>
        <p:spPr>
          <a:xfrm>
            <a:off x="7199691" y="3724846"/>
            <a:ext cx="363563" cy="311657"/>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40"/>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aphicFrame>
        <p:nvGraphicFramePr>
          <p:cNvPr id="1216" name="Google Shape;1216;p40"/>
          <p:cNvGraphicFramePr/>
          <p:nvPr/>
        </p:nvGraphicFramePr>
        <p:xfrm>
          <a:off x="713275" y="1618473"/>
          <a:ext cx="3000000" cy="3000000"/>
        </p:xfrm>
        <a:graphic>
          <a:graphicData uri="http://schemas.openxmlformats.org/drawingml/2006/table">
            <a:tbl>
              <a:tblPr>
                <a:noFill/>
                <a:tableStyleId>{3DF6181F-19C0-4B6F-88F4-B69FA8C6088B}</a:tableStyleId>
              </a:tblPr>
              <a:tblGrid>
                <a:gridCol w="1286225"/>
                <a:gridCol w="1286225"/>
                <a:gridCol w="1286225"/>
                <a:gridCol w="1286225"/>
                <a:gridCol w="1286225"/>
                <a:gridCol w="1286225"/>
              </a:tblGrid>
              <a:tr h="478475">
                <a:tc>
                  <a:txBody>
                    <a:bodyPr/>
                    <a:lstStyle/>
                    <a:p>
                      <a:pPr indent="0" lvl="0" marL="0" rtl="0" algn="ctr">
                        <a:spcBef>
                          <a:spcPts val="0"/>
                        </a:spcBef>
                        <a:spcAft>
                          <a:spcPts val="0"/>
                        </a:spcAft>
                        <a:buNone/>
                      </a:pPr>
                      <a:r>
                        <a:t/>
                      </a:r>
                      <a:endParaRPr>
                        <a:solidFill>
                          <a:srgbClr val="FFFFFF"/>
                        </a:solidFill>
                        <a:latin typeface="Raleway Medium"/>
                        <a:ea typeface="Raleway Medium"/>
                        <a:cs typeface="Raleway Medium"/>
                        <a:sym typeface="Raleway Medium"/>
                      </a:endParaRPr>
                    </a:p>
                  </a:txBody>
                  <a:tcPr marT="91425" marB="91425" marR="91425" marL="91425" anchor="ctr">
                    <a:lnL cap="flat" cmpd="sng" w="28575">
                      <a:solidFill>
                        <a:srgbClr val="FFFFFF">
                          <a:alpha val="0"/>
                        </a:srgbClr>
                      </a:solidFill>
                      <a:prstDash val="solid"/>
                      <a:round/>
                      <a:headEnd len="sm" w="sm" type="none"/>
                      <a:tailEnd len="sm" w="sm" type="none"/>
                    </a:lnL>
                    <a:lnR cap="flat" cmpd="sng" w="19050">
                      <a:solidFill>
                        <a:schemeClr val="lt2"/>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MON</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TUE</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WED</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THU</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FRI</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531625">
                <a:tc>
                  <a:txBody>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08:00</a:t>
                      </a:r>
                      <a:endParaRPr b="1">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531625">
                <a:tc>
                  <a:txBody>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10:00</a:t>
                      </a:r>
                      <a:endParaRPr b="1">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425050">
                <a:tc>
                  <a:txBody>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12:00</a:t>
                      </a:r>
                      <a:endParaRPr b="1">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425050">
                <a:tc>
                  <a:txBody>
                    <a:bodyPr/>
                    <a:lstStyle/>
                    <a:p>
                      <a:pPr indent="0" lvl="0" marL="0" rtl="0" algn="ctr">
                        <a:spcBef>
                          <a:spcPts val="0"/>
                        </a:spcBef>
                        <a:spcAft>
                          <a:spcPts val="0"/>
                        </a:spcAft>
                        <a:buNone/>
                      </a:pPr>
                      <a:r>
                        <a:rPr b="1" lang="en">
                          <a:solidFill>
                            <a:schemeClr val="lt2"/>
                          </a:solidFill>
                          <a:latin typeface="Rajdhani"/>
                          <a:ea typeface="Rajdhani"/>
                          <a:cs typeface="Rajdhani"/>
                          <a:sym typeface="Rajdhani"/>
                        </a:rPr>
                        <a:t>2:00</a:t>
                      </a:r>
                      <a:endParaRPr b="1">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Insert your own text</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bl>
          </a:graphicData>
        </a:graphic>
      </p:graphicFrame>
      <p:sp>
        <p:nvSpPr>
          <p:cNvPr id="1217" name="Google Shape;1217;p40"/>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PLANNING</a:t>
            </a:r>
            <a:endParaRPr b="1" sz="2400">
              <a:solidFill>
                <a:schemeClr val="lt2"/>
              </a:solidFill>
              <a:latin typeface="Rajdhani"/>
              <a:ea typeface="Rajdhani"/>
              <a:cs typeface="Rajdhani"/>
              <a:sym typeface="Rajdhani"/>
            </a:endParaRPr>
          </a:p>
        </p:txBody>
      </p:sp>
      <p:grpSp>
        <p:nvGrpSpPr>
          <p:cNvPr id="1218" name="Google Shape;1218;p40"/>
          <p:cNvGrpSpPr/>
          <p:nvPr/>
        </p:nvGrpSpPr>
        <p:grpSpPr>
          <a:xfrm>
            <a:off x="1194854" y="1666912"/>
            <a:ext cx="320143" cy="392581"/>
            <a:chOff x="3086313" y="2877049"/>
            <a:chExt cx="320143" cy="392581"/>
          </a:xfrm>
        </p:grpSpPr>
        <p:sp>
          <p:nvSpPr>
            <p:cNvPr id="1219" name="Google Shape;1219;p40"/>
            <p:cNvSpPr/>
            <p:nvPr/>
          </p:nvSpPr>
          <p:spPr>
            <a:xfrm>
              <a:off x="3125749" y="2915371"/>
              <a:ext cx="240505" cy="3542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p:nvPr/>
          </p:nvSpPr>
          <p:spPr>
            <a:xfrm>
              <a:off x="3263076" y="2942511"/>
              <a:ext cx="79287" cy="99579"/>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0"/>
            <p:cNvSpPr/>
            <p:nvPr/>
          </p:nvSpPr>
          <p:spPr>
            <a:xfrm>
              <a:off x="3237656" y="2939262"/>
              <a:ext cx="20897" cy="14462"/>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0"/>
            <p:cNvSpPr/>
            <p:nvPr/>
          </p:nvSpPr>
          <p:spPr>
            <a:xfrm>
              <a:off x="3379888" y="3029539"/>
              <a:ext cx="26567" cy="14048"/>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p:nvPr/>
          </p:nvSpPr>
          <p:spPr>
            <a:xfrm>
              <a:off x="3086313" y="3029539"/>
              <a:ext cx="26599" cy="14048"/>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0"/>
            <p:cNvSpPr/>
            <p:nvPr/>
          </p:nvSpPr>
          <p:spPr>
            <a:xfrm>
              <a:off x="3359788" y="2953469"/>
              <a:ext cx="26567" cy="20355"/>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0"/>
            <p:cNvSpPr/>
            <p:nvPr/>
          </p:nvSpPr>
          <p:spPr>
            <a:xfrm>
              <a:off x="3106413" y="3100034"/>
              <a:ext cx="26599" cy="20164"/>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0"/>
            <p:cNvSpPr/>
            <p:nvPr/>
          </p:nvSpPr>
          <p:spPr>
            <a:xfrm>
              <a:off x="3308565" y="2897277"/>
              <a:ext cx="22044" cy="24178"/>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0"/>
            <p:cNvSpPr/>
            <p:nvPr/>
          </p:nvSpPr>
          <p:spPr>
            <a:xfrm>
              <a:off x="3239153" y="2877049"/>
              <a:ext cx="14080" cy="26599"/>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0"/>
            <p:cNvSpPr/>
            <p:nvPr/>
          </p:nvSpPr>
          <p:spPr>
            <a:xfrm>
              <a:off x="3161809" y="2897500"/>
              <a:ext cx="22394" cy="24337"/>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0"/>
            <p:cNvSpPr/>
            <p:nvPr/>
          </p:nvSpPr>
          <p:spPr>
            <a:xfrm>
              <a:off x="3106413" y="2953151"/>
              <a:ext cx="26599" cy="19909"/>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0"/>
            <p:cNvSpPr/>
            <p:nvPr/>
          </p:nvSpPr>
          <p:spPr>
            <a:xfrm>
              <a:off x="3360520" y="3099811"/>
              <a:ext cx="25834" cy="2000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41"/>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236" name="Google Shape;1236;p41"/>
          <p:cNvGrpSpPr/>
          <p:nvPr/>
        </p:nvGrpSpPr>
        <p:grpSpPr>
          <a:xfrm>
            <a:off x="6286526" y="3379396"/>
            <a:ext cx="1828803" cy="801300"/>
            <a:chOff x="5129784" y="3315900"/>
            <a:chExt cx="1828803" cy="801300"/>
          </a:xfrm>
        </p:grpSpPr>
        <p:sp>
          <p:nvSpPr>
            <p:cNvPr id="1237" name="Google Shape;1237;p41"/>
            <p:cNvSpPr/>
            <p:nvPr/>
          </p:nvSpPr>
          <p:spPr>
            <a:xfrm>
              <a:off x="5129787" y="3315900"/>
              <a:ext cx="1828800" cy="4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lt2"/>
                  </a:solidFill>
                  <a:latin typeface="Rajdhani"/>
                  <a:ea typeface="Rajdhani"/>
                  <a:cs typeface="Rajdhani"/>
                  <a:sym typeface="Rajdhani"/>
                </a:rPr>
                <a:t>3RD EVENT</a:t>
              </a:r>
              <a:endParaRPr b="1" sz="2400">
                <a:solidFill>
                  <a:schemeClr val="lt2"/>
                </a:solidFill>
                <a:latin typeface="Rajdhani"/>
                <a:ea typeface="Rajdhani"/>
                <a:cs typeface="Rajdhani"/>
                <a:sym typeface="Rajdhani"/>
              </a:endParaRPr>
            </a:p>
          </p:txBody>
        </p:sp>
        <p:sp>
          <p:nvSpPr>
            <p:cNvPr id="1238" name="Google Shape;1238;p41"/>
            <p:cNvSpPr txBox="1"/>
            <p:nvPr/>
          </p:nvSpPr>
          <p:spPr>
            <a:xfrm>
              <a:off x="5129784" y="3568500"/>
              <a:ext cx="18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Jupiter doesn’t have a solid surface</a:t>
              </a:r>
              <a:endParaRPr>
                <a:solidFill>
                  <a:schemeClr val="lt2"/>
                </a:solidFill>
                <a:latin typeface="Fira Sans Condensed"/>
                <a:ea typeface="Fira Sans Condensed"/>
                <a:cs typeface="Fira Sans Condensed"/>
                <a:sym typeface="Fira Sans Condensed"/>
              </a:endParaRPr>
            </a:p>
          </p:txBody>
        </p:sp>
      </p:grpSp>
      <p:grpSp>
        <p:nvGrpSpPr>
          <p:cNvPr id="1239" name="Google Shape;1239;p41"/>
          <p:cNvGrpSpPr/>
          <p:nvPr/>
        </p:nvGrpSpPr>
        <p:grpSpPr>
          <a:xfrm>
            <a:off x="1028663" y="3375868"/>
            <a:ext cx="1828803" cy="808355"/>
            <a:chOff x="2185409" y="3315900"/>
            <a:chExt cx="1828803" cy="808355"/>
          </a:xfrm>
        </p:grpSpPr>
        <p:sp>
          <p:nvSpPr>
            <p:cNvPr id="1240" name="Google Shape;1240;p41"/>
            <p:cNvSpPr/>
            <p:nvPr/>
          </p:nvSpPr>
          <p:spPr>
            <a:xfrm>
              <a:off x="2185412" y="3315900"/>
              <a:ext cx="1828800" cy="4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b="1" lang="en" sz="2400">
                  <a:solidFill>
                    <a:schemeClr val="lt2"/>
                  </a:solidFill>
                  <a:latin typeface="Rajdhani"/>
                  <a:ea typeface="Rajdhani"/>
                  <a:cs typeface="Rajdhani"/>
                  <a:sym typeface="Rajdhani"/>
                </a:rPr>
                <a:t>4TH EVENT</a:t>
              </a:r>
              <a:endParaRPr b="1" sz="2400">
                <a:solidFill>
                  <a:schemeClr val="lt2"/>
                </a:solidFill>
                <a:latin typeface="Rajdhani"/>
                <a:ea typeface="Rajdhani"/>
                <a:cs typeface="Rajdhani"/>
                <a:sym typeface="Rajdhani"/>
              </a:endParaRPr>
            </a:p>
          </p:txBody>
        </p:sp>
        <p:sp>
          <p:nvSpPr>
            <p:cNvPr id="1241" name="Google Shape;1241;p41"/>
            <p:cNvSpPr txBox="1"/>
            <p:nvPr/>
          </p:nvSpPr>
          <p:spPr>
            <a:xfrm>
              <a:off x="2185409" y="3575555"/>
              <a:ext cx="18288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1242" name="Google Shape;1242;p41"/>
          <p:cNvGrpSpPr/>
          <p:nvPr/>
        </p:nvGrpSpPr>
        <p:grpSpPr>
          <a:xfrm>
            <a:off x="6286526" y="2022583"/>
            <a:ext cx="1828803" cy="964811"/>
            <a:chOff x="5129784" y="2022583"/>
            <a:chExt cx="1828803" cy="964811"/>
          </a:xfrm>
        </p:grpSpPr>
        <p:sp>
          <p:nvSpPr>
            <p:cNvPr id="1243" name="Google Shape;1243;p41"/>
            <p:cNvSpPr/>
            <p:nvPr/>
          </p:nvSpPr>
          <p:spPr>
            <a:xfrm>
              <a:off x="5129787" y="2530194"/>
              <a:ext cx="1828800" cy="457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lt2"/>
                  </a:solidFill>
                  <a:latin typeface="Rajdhani"/>
                  <a:ea typeface="Rajdhani"/>
                  <a:cs typeface="Rajdhani"/>
                  <a:sym typeface="Rajdhani"/>
                </a:rPr>
                <a:t>2ND EVENT</a:t>
              </a:r>
              <a:endParaRPr b="1" sz="2400">
                <a:solidFill>
                  <a:schemeClr val="lt2"/>
                </a:solidFill>
                <a:latin typeface="Rajdhani"/>
                <a:ea typeface="Rajdhani"/>
                <a:cs typeface="Rajdhani"/>
                <a:sym typeface="Rajdhani"/>
              </a:endParaRPr>
            </a:p>
          </p:txBody>
        </p:sp>
        <p:sp>
          <p:nvSpPr>
            <p:cNvPr id="1244" name="Google Shape;1244;p41"/>
            <p:cNvSpPr txBox="1"/>
            <p:nvPr/>
          </p:nvSpPr>
          <p:spPr>
            <a:xfrm>
              <a:off x="5129784" y="2022583"/>
              <a:ext cx="1828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1245" name="Google Shape;1245;p41"/>
          <p:cNvGrpSpPr/>
          <p:nvPr/>
        </p:nvGrpSpPr>
        <p:grpSpPr>
          <a:xfrm>
            <a:off x="3864205" y="2371511"/>
            <a:ext cx="1415589" cy="1415589"/>
            <a:chOff x="3918450" y="2571750"/>
            <a:chExt cx="1307100" cy="1307100"/>
          </a:xfrm>
        </p:grpSpPr>
        <p:sp>
          <p:nvSpPr>
            <p:cNvPr id="1246" name="Google Shape;1246;p41"/>
            <p:cNvSpPr/>
            <p:nvPr/>
          </p:nvSpPr>
          <p:spPr>
            <a:xfrm>
              <a:off x="3918450" y="2571750"/>
              <a:ext cx="1307100" cy="1307100"/>
            </a:xfrm>
            <a:prstGeom prst="diamond">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1"/>
            <p:cNvSpPr/>
            <p:nvPr/>
          </p:nvSpPr>
          <p:spPr>
            <a:xfrm>
              <a:off x="4397376" y="3035476"/>
              <a:ext cx="349249" cy="379648"/>
            </a:xfrm>
            <a:custGeom>
              <a:rect b="b" l="l" r="r" t="t"/>
              <a:pathLst>
                <a:path extrusionOk="0" h="7585" w="6978">
                  <a:moveTo>
                    <a:pt x="6084" y="3060"/>
                  </a:moveTo>
                  <a:cubicBezTo>
                    <a:pt x="6453" y="3120"/>
                    <a:pt x="6739" y="3429"/>
                    <a:pt x="6739" y="3822"/>
                  </a:cubicBezTo>
                  <a:cubicBezTo>
                    <a:pt x="6739" y="4203"/>
                    <a:pt x="6453" y="4525"/>
                    <a:pt x="6084" y="4584"/>
                  </a:cubicBezTo>
                  <a:lnTo>
                    <a:pt x="6084" y="3060"/>
                  </a:lnTo>
                  <a:close/>
                  <a:moveTo>
                    <a:pt x="881" y="2929"/>
                  </a:moveTo>
                  <a:lnTo>
                    <a:pt x="881" y="4715"/>
                  </a:lnTo>
                  <a:lnTo>
                    <a:pt x="607" y="4715"/>
                  </a:lnTo>
                  <a:cubicBezTo>
                    <a:pt x="405" y="4715"/>
                    <a:pt x="226" y="4536"/>
                    <a:pt x="226" y="4322"/>
                  </a:cubicBezTo>
                  <a:lnTo>
                    <a:pt x="226" y="3310"/>
                  </a:lnTo>
                  <a:cubicBezTo>
                    <a:pt x="226" y="3108"/>
                    <a:pt x="405" y="2929"/>
                    <a:pt x="607" y="2929"/>
                  </a:cubicBezTo>
                  <a:close/>
                  <a:moveTo>
                    <a:pt x="1893" y="2917"/>
                  </a:moveTo>
                  <a:lnTo>
                    <a:pt x="1893" y="4715"/>
                  </a:lnTo>
                  <a:lnTo>
                    <a:pt x="1107" y="4715"/>
                  </a:lnTo>
                  <a:lnTo>
                    <a:pt x="1107" y="2917"/>
                  </a:lnTo>
                  <a:close/>
                  <a:moveTo>
                    <a:pt x="2024" y="5596"/>
                  </a:moveTo>
                  <a:lnTo>
                    <a:pt x="2024" y="6108"/>
                  </a:lnTo>
                  <a:lnTo>
                    <a:pt x="1798" y="6108"/>
                  </a:lnTo>
                  <a:lnTo>
                    <a:pt x="1929" y="5596"/>
                  </a:lnTo>
                  <a:close/>
                  <a:moveTo>
                    <a:pt x="1858" y="4953"/>
                  </a:moveTo>
                  <a:lnTo>
                    <a:pt x="1405" y="6620"/>
                  </a:lnTo>
                  <a:lnTo>
                    <a:pt x="1107" y="6620"/>
                  </a:lnTo>
                  <a:lnTo>
                    <a:pt x="1107" y="4953"/>
                  </a:lnTo>
                  <a:close/>
                  <a:moveTo>
                    <a:pt x="5846" y="250"/>
                  </a:moveTo>
                  <a:lnTo>
                    <a:pt x="5846" y="7394"/>
                  </a:lnTo>
                  <a:lnTo>
                    <a:pt x="5322" y="7394"/>
                  </a:lnTo>
                  <a:lnTo>
                    <a:pt x="5322" y="2358"/>
                  </a:lnTo>
                  <a:cubicBezTo>
                    <a:pt x="5322" y="2298"/>
                    <a:pt x="5263" y="2239"/>
                    <a:pt x="5203" y="2239"/>
                  </a:cubicBezTo>
                  <a:cubicBezTo>
                    <a:pt x="5144" y="2239"/>
                    <a:pt x="5084" y="2298"/>
                    <a:pt x="5084" y="2358"/>
                  </a:cubicBezTo>
                  <a:lnTo>
                    <a:pt x="5084" y="6608"/>
                  </a:lnTo>
                  <a:cubicBezTo>
                    <a:pt x="4941" y="6394"/>
                    <a:pt x="4715" y="6108"/>
                    <a:pt x="4417" y="5834"/>
                  </a:cubicBezTo>
                  <a:cubicBezTo>
                    <a:pt x="4096" y="5501"/>
                    <a:pt x="3739" y="5251"/>
                    <a:pt x="3393" y="5072"/>
                  </a:cubicBezTo>
                  <a:cubicBezTo>
                    <a:pt x="2989" y="4858"/>
                    <a:pt x="2572" y="4739"/>
                    <a:pt x="2155" y="4727"/>
                  </a:cubicBezTo>
                  <a:lnTo>
                    <a:pt x="2155" y="2917"/>
                  </a:lnTo>
                  <a:cubicBezTo>
                    <a:pt x="2572" y="2893"/>
                    <a:pt x="2989" y="2774"/>
                    <a:pt x="3393" y="2572"/>
                  </a:cubicBezTo>
                  <a:cubicBezTo>
                    <a:pt x="3751" y="2393"/>
                    <a:pt x="4096" y="2120"/>
                    <a:pt x="4417" y="1810"/>
                  </a:cubicBezTo>
                  <a:cubicBezTo>
                    <a:pt x="4715" y="1524"/>
                    <a:pt x="4941" y="1250"/>
                    <a:pt x="5084" y="1036"/>
                  </a:cubicBezTo>
                  <a:lnTo>
                    <a:pt x="5084" y="1798"/>
                  </a:lnTo>
                  <a:cubicBezTo>
                    <a:pt x="5084" y="1858"/>
                    <a:pt x="5144" y="1917"/>
                    <a:pt x="5203" y="1917"/>
                  </a:cubicBezTo>
                  <a:cubicBezTo>
                    <a:pt x="5263" y="1917"/>
                    <a:pt x="5322" y="1858"/>
                    <a:pt x="5322" y="1798"/>
                  </a:cubicBezTo>
                  <a:lnTo>
                    <a:pt x="5322" y="250"/>
                  </a:lnTo>
                  <a:close/>
                  <a:moveTo>
                    <a:pt x="5203" y="0"/>
                  </a:moveTo>
                  <a:cubicBezTo>
                    <a:pt x="5144" y="0"/>
                    <a:pt x="5084" y="60"/>
                    <a:pt x="5084" y="119"/>
                  </a:cubicBezTo>
                  <a:lnTo>
                    <a:pt x="5084" y="596"/>
                  </a:lnTo>
                  <a:cubicBezTo>
                    <a:pt x="5013" y="715"/>
                    <a:pt x="4715" y="1167"/>
                    <a:pt x="4239" y="1619"/>
                  </a:cubicBezTo>
                  <a:cubicBezTo>
                    <a:pt x="3751" y="2096"/>
                    <a:pt x="2965" y="2655"/>
                    <a:pt x="2024" y="2655"/>
                  </a:cubicBezTo>
                  <a:lnTo>
                    <a:pt x="619" y="2655"/>
                  </a:lnTo>
                  <a:cubicBezTo>
                    <a:pt x="286" y="2655"/>
                    <a:pt x="0" y="2941"/>
                    <a:pt x="0" y="3286"/>
                  </a:cubicBezTo>
                  <a:lnTo>
                    <a:pt x="0" y="4298"/>
                  </a:lnTo>
                  <a:cubicBezTo>
                    <a:pt x="0" y="4632"/>
                    <a:pt x="286" y="4917"/>
                    <a:pt x="619" y="4917"/>
                  </a:cubicBezTo>
                  <a:lnTo>
                    <a:pt x="893" y="4917"/>
                  </a:lnTo>
                  <a:lnTo>
                    <a:pt x="893" y="6703"/>
                  </a:lnTo>
                  <a:cubicBezTo>
                    <a:pt x="893" y="6763"/>
                    <a:pt x="953" y="6822"/>
                    <a:pt x="1012" y="6822"/>
                  </a:cubicBezTo>
                  <a:lnTo>
                    <a:pt x="1512" y="6822"/>
                  </a:lnTo>
                  <a:cubicBezTo>
                    <a:pt x="1572" y="6822"/>
                    <a:pt x="1619" y="6799"/>
                    <a:pt x="1631" y="6739"/>
                  </a:cubicBezTo>
                  <a:lnTo>
                    <a:pt x="1750" y="6322"/>
                  </a:lnTo>
                  <a:lnTo>
                    <a:pt x="2155" y="6322"/>
                  </a:lnTo>
                  <a:cubicBezTo>
                    <a:pt x="2215" y="6322"/>
                    <a:pt x="2274" y="6263"/>
                    <a:pt x="2274" y="6203"/>
                  </a:cubicBezTo>
                  <a:lnTo>
                    <a:pt x="2274" y="5441"/>
                  </a:lnTo>
                  <a:cubicBezTo>
                    <a:pt x="2274" y="5382"/>
                    <a:pt x="2215" y="5322"/>
                    <a:pt x="2155" y="5322"/>
                  </a:cubicBezTo>
                  <a:lnTo>
                    <a:pt x="2012" y="5322"/>
                  </a:lnTo>
                  <a:lnTo>
                    <a:pt x="2108" y="4917"/>
                  </a:lnTo>
                  <a:cubicBezTo>
                    <a:pt x="3024" y="4953"/>
                    <a:pt x="3763" y="5501"/>
                    <a:pt x="4239" y="5965"/>
                  </a:cubicBezTo>
                  <a:cubicBezTo>
                    <a:pt x="4715" y="6430"/>
                    <a:pt x="5013" y="6882"/>
                    <a:pt x="5084" y="6989"/>
                  </a:cubicBezTo>
                  <a:lnTo>
                    <a:pt x="5084" y="7465"/>
                  </a:lnTo>
                  <a:cubicBezTo>
                    <a:pt x="5084" y="7525"/>
                    <a:pt x="5144" y="7584"/>
                    <a:pt x="5203" y="7584"/>
                  </a:cubicBezTo>
                  <a:lnTo>
                    <a:pt x="5965" y="7584"/>
                  </a:lnTo>
                  <a:cubicBezTo>
                    <a:pt x="6025" y="7584"/>
                    <a:pt x="6084" y="7525"/>
                    <a:pt x="6084" y="7465"/>
                  </a:cubicBezTo>
                  <a:lnTo>
                    <a:pt x="6084" y="4775"/>
                  </a:lnTo>
                  <a:cubicBezTo>
                    <a:pt x="6596" y="4715"/>
                    <a:pt x="6977" y="4286"/>
                    <a:pt x="6977" y="3774"/>
                  </a:cubicBezTo>
                  <a:cubicBezTo>
                    <a:pt x="6977" y="3298"/>
                    <a:pt x="6596" y="2870"/>
                    <a:pt x="6084" y="2810"/>
                  </a:cubicBezTo>
                  <a:lnTo>
                    <a:pt x="6084" y="119"/>
                  </a:lnTo>
                  <a:cubicBezTo>
                    <a:pt x="6084" y="60"/>
                    <a:pt x="6025" y="0"/>
                    <a:pt x="5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8" name="Google Shape;1248;p41"/>
          <p:cNvSpPr/>
          <p:nvPr/>
        </p:nvSpPr>
        <p:spPr>
          <a:xfrm>
            <a:off x="4087500" y="1584830"/>
            <a:ext cx="969000" cy="969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a:t>
            </a:r>
            <a:endParaRPr b="1" sz="2400">
              <a:solidFill>
                <a:schemeClr val="lt2"/>
              </a:solidFill>
              <a:latin typeface="Rajdhani"/>
              <a:ea typeface="Rajdhani"/>
              <a:cs typeface="Rajdhani"/>
              <a:sym typeface="Rajdhani"/>
            </a:endParaRPr>
          </a:p>
        </p:txBody>
      </p:sp>
      <p:sp>
        <p:nvSpPr>
          <p:cNvPr id="1249" name="Google Shape;1249;p41"/>
          <p:cNvSpPr/>
          <p:nvPr/>
        </p:nvSpPr>
        <p:spPr>
          <a:xfrm>
            <a:off x="5109284" y="2594805"/>
            <a:ext cx="969000" cy="969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a:t>
            </a:r>
            <a:endParaRPr b="1" sz="2400">
              <a:solidFill>
                <a:schemeClr val="lt2"/>
              </a:solidFill>
              <a:latin typeface="Rajdhani"/>
              <a:ea typeface="Rajdhani"/>
              <a:cs typeface="Rajdhani"/>
              <a:sym typeface="Rajdhani"/>
            </a:endParaRPr>
          </a:p>
        </p:txBody>
      </p:sp>
      <p:sp>
        <p:nvSpPr>
          <p:cNvPr id="1250" name="Google Shape;1250;p41"/>
          <p:cNvSpPr/>
          <p:nvPr/>
        </p:nvSpPr>
        <p:spPr>
          <a:xfrm>
            <a:off x="3065707" y="2594805"/>
            <a:ext cx="969000" cy="969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a:t>
            </a:r>
            <a:endParaRPr b="1" sz="2400">
              <a:solidFill>
                <a:schemeClr val="lt2"/>
              </a:solidFill>
              <a:latin typeface="Rajdhani"/>
              <a:ea typeface="Rajdhani"/>
              <a:cs typeface="Rajdhani"/>
              <a:sym typeface="Rajdhani"/>
            </a:endParaRPr>
          </a:p>
        </p:txBody>
      </p:sp>
      <p:sp>
        <p:nvSpPr>
          <p:cNvPr id="1251" name="Google Shape;1251;p41"/>
          <p:cNvSpPr/>
          <p:nvPr/>
        </p:nvSpPr>
        <p:spPr>
          <a:xfrm>
            <a:off x="4087500" y="3623484"/>
            <a:ext cx="969000" cy="969000"/>
          </a:xfrm>
          <a:prstGeom prst="ellipse">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a:t>
            </a:r>
            <a:endParaRPr b="1" sz="2400">
              <a:solidFill>
                <a:schemeClr val="lt2"/>
              </a:solidFill>
              <a:latin typeface="Rajdhani"/>
              <a:ea typeface="Rajdhani"/>
              <a:cs typeface="Rajdhani"/>
              <a:sym typeface="Rajdhani"/>
            </a:endParaRPr>
          </a:p>
        </p:txBody>
      </p:sp>
      <p:grpSp>
        <p:nvGrpSpPr>
          <p:cNvPr id="1252" name="Google Shape;1252;p41"/>
          <p:cNvGrpSpPr/>
          <p:nvPr/>
        </p:nvGrpSpPr>
        <p:grpSpPr>
          <a:xfrm>
            <a:off x="1028663" y="2022583"/>
            <a:ext cx="1828803" cy="964811"/>
            <a:chOff x="5129784" y="2022583"/>
            <a:chExt cx="1828803" cy="964811"/>
          </a:xfrm>
        </p:grpSpPr>
        <p:sp>
          <p:nvSpPr>
            <p:cNvPr id="1253" name="Google Shape;1253;p41"/>
            <p:cNvSpPr/>
            <p:nvPr/>
          </p:nvSpPr>
          <p:spPr>
            <a:xfrm>
              <a:off x="5129787" y="2530194"/>
              <a:ext cx="1828800" cy="4572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None/>
              </a:pPr>
              <a:r>
                <a:rPr b="1" lang="en" sz="2400">
                  <a:solidFill>
                    <a:schemeClr val="lt2"/>
                  </a:solidFill>
                  <a:latin typeface="Rajdhani"/>
                  <a:ea typeface="Rajdhani"/>
                  <a:cs typeface="Rajdhani"/>
                  <a:sym typeface="Rajdhani"/>
                </a:rPr>
                <a:t>1ST EVENT</a:t>
              </a:r>
              <a:endParaRPr b="1" sz="2400">
                <a:solidFill>
                  <a:schemeClr val="lt2"/>
                </a:solidFill>
                <a:latin typeface="Rajdhani"/>
                <a:ea typeface="Rajdhani"/>
                <a:cs typeface="Rajdhani"/>
                <a:sym typeface="Rajdhani"/>
              </a:endParaRPr>
            </a:p>
          </p:txBody>
        </p:sp>
        <p:sp>
          <p:nvSpPr>
            <p:cNvPr id="1254" name="Google Shape;1254;p41"/>
            <p:cNvSpPr txBox="1"/>
            <p:nvPr/>
          </p:nvSpPr>
          <p:spPr>
            <a:xfrm>
              <a:off x="5129784" y="2022583"/>
              <a:ext cx="1828800" cy="54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255" name="Google Shape;1255;p41"/>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NEXT EVENTS</a:t>
            </a:r>
            <a:endParaRPr b="1" sz="2400">
              <a:solidFill>
                <a:schemeClr val="lt2"/>
              </a:solidFill>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42"/>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261" name="Google Shape;1261;p42"/>
          <p:cNvGrpSpPr/>
          <p:nvPr/>
        </p:nvGrpSpPr>
        <p:grpSpPr>
          <a:xfrm>
            <a:off x="2133028" y="1664193"/>
            <a:ext cx="5724172" cy="484500"/>
            <a:chOff x="2133028" y="1664193"/>
            <a:chExt cx="5724172" cy="484500"/>
          </a:xfrm>
        </p:grpSpPr>
        <p:sp>
          <p:nvSpPr>
            <p:cNvPr id="1262" name="Google Shape;1262;p42"/>
            <p:cNvSpPr txBox="1"/>
            <p:nvPr/>
          </p:nvSpPr>
          <p:spPr>
            <a:xfrm>
              <a:off x="3339714" y="1664193"/>
              <a:ext cx="17817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263" name="Google Shape;1263;p42"/>
            <p:cNvSpPr txBox="1"/>
            <p:nvPr/>
          </p:nvSpPr>
          <p:spPr>
            <a:xfrm>
              <a:off x="5369600" y="1664193"/>
              <a:ext cx="24876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sp>
          <p:nvSpPr>
            <p:cNvPr id="1264" name="Google Shape;1264;p42"/>
            <p:cNvSpPr txBox="1"/>
            <p:nvPr/>
          </p:nvSpPr>
          <p:spPr>
            <a:xfrm>
              <a:off x="2133028" y="1664193"/>
              <a:ext cx="958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265" name="Google Shape;1265;p42"/>
          <p:cNvGrpSpPr/>
          <p:nvPr/>
        </p:nvGrpSpPr>
        <p:grpSpPr>
          <a:xfrm>
            <a:off x="2133047" y="2390920"/>
            <a:ext cx="5724174" cy="484500"/>
            <a:chOff x="2133047" y="2390920"/>
            <a:chExt cx="5724174" cy="484500"/>
          </a:xfrm>
        </p:grpSpPr>
        <p:sp>
          <p:nvSpPr>
            <p:cNvPr id="1266" name="Google Shape;1266;p42"/>
            <p:cNvSpPr txBox="1"/>
            <p:nvPr/>
          </p:nvSpPr>
          <p:spPr>
            <a:xfrm>
              <a:off x="3339734" y="2390920"/>
              <a:ext cx="17817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1267" name="Google Shape;1267;p42"/>
            <p:cNvSpPr txBox="1"/>
            <p:nvPr/>
          </p:nvSpPr>
          <p:spPr>
            <a:xfrm>
              <a:off x="5369621" y="2390920"/>
              <a:ext cx="24876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in the Solar System</a:t>
              </a:r>
              <a:endParaRPr>
                <a:solidFill>
                  <a:schemeClr val="lt2"/>
                </a:solidFill>
                <a:latin typeface="Fira Sans Condensed"/>
                <a:ea typeface="Fira Sans Condensed"/>
                <a:cs typeface="Fira Sans Condensed"/>
                <a:sym typeface="Fira Sans Condensed"/>
              </a:endParaRPr>
            </a:p>
          </p:txBody>
        </p:sp>
        <p:sp>
          <p:nvSpPr>
            <p:cNvPr id="1268" name="Google Shape;1268;p42"/>
            <p:cNvSpPr txBox="1"/>
            <p:nvPr/>
          </p:nvSpPr>
          <p:spPr>
            <a:xfrm>
              <a:off x="2133047" y="2390920"/>
              <a:ext cx="958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50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269" name="Google Shape;1269;p42"/>
          <p:cNvGrpSpPr/>
          <p:nvPr/>
        </p:nvGrpSpPr>
        <p:grpSpPr>
          <a:xfrm>
            <a:off x="2133028" y="3117647"/>
            <a:ext cx="5724172" cy="484500"/>
            <a:chOff x="2133028" y="3117647"/>
            <a:chExt cx="5724172" cy="484500"/>
          </a:xfrm>
        </p:grpSpPr>
        <p:sp>
          <p:nvSpPr>
            <p:cNvPr id="1270" name="Google Shape;1270;p42"/>
            <p:cNvSpPr txBox="1"/>
            <p:nvPr/>
          </p:nvSpPr>
          <p:spPr>
            <a:xfrm>
              <a:off x="3339714" y="3117647"/>
              <a:ext cx="17817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sp>
          <p:nvSpPr>
            <p:cNvPr id="1271" name="Google Shape;1271;p42"/>
            <p:cNvSpPr txBox="1"/>
            <p:nvPr/>
          </p:nvSpPr>
          <p:spPr>
            <a:xfrm>
              <a:off x="5369600" y="3117647"/>
              <a:ext cx="24876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is the second-largest planet in the Solar System</a:t>
              </a:r>
              <a:endParaRPr>
                <a:solidFill>
                  <a:schemeClr val="lt2"/>
                </a:solidFill>
                <a:latin typeface="Fira Sans Condensed"/>
                <a:ea typeface="Fira Sans Condensed"/>
                <a:cs typeface="Fira Sans Condensed"/>
                <a:sym typeface="Fira Sans Condensed"/>
              </a:endParaRPr>
            </a:p>
          </p:txBody>
        </p:sp>
        <p:sp>
          <p:nvSpPr>
            <p:cNvPr id="1272" name="Google Shape;1272;p42"/>
            <p:cNvSpPr txBox="1"/>
            <p:nvPr/>
          </p:nvSpPr>
          <p:spPr>
            <a:xfrm>
              <a:off x="2133028" y="3117647"/>
              <a:ext cx="958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25</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273" name="Google Shape;1273;p42"/>
          <p:cNvGrpSpPr/>
          <p:nvPr/>
        </p:nvGrpSpPr>
        <p:grpSpPr>
          <a:xfrm>
            <a:off x="2133028" y="3844374"/>
            <a:ext cx="5724172" cy="484500"/>
            <a:chOff x="2133028" y="3844374"/>
            <a:chExt cx="5724172" cy="484500"/>
          </a:xfrm>
        </p:grpSpPr>
        <p:sp>
          <p:nvSpPr>
            <p:cNvPr id="1274" name="Google Shape;1274;p42"/>
            <p:cNvSpPr txBox="1"/>
            <p:nvPr/>
          </p:nvSpPr>
          <p:spPr>
            <a:xfrm>
              <a:off x="3339714" y="3844374"/>
              <a:ext cx="17817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sp>
          <p:nvSpPr>
            <p:cNvPr id="1275" name="Google Shape;1275;p42"/>
            <p:cNvSpPr txBox="1"/>
            <p:nvPr/>
          </p:nvSpPr>
          <p:spPr>
            <a:xfrm>
              <a:off x="5369600" y="3844374"/>
              <a:ext cx="24876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Neptune is the fourth-largest planet in the Solar System</a:t>
              </a:r>
              <a:endParaRPr>
                <a:solidFill>
                  <a:schemeClr val="lt2"/>
                </a:solidFill>
                <a:latin typeface="Fira Sans Condensed"/>
                <a:ea typeface="Fira Sans Condensed"/>
                <a:cs typeface="Fira Sans Condensed"/>
                <a:sym typeface="Fira Sans Condensed"/>
              </a:endParaRPr>
            </a:p>
          </p:txBody>
        </p:sp>
        <p:sp>
          <p:nvSpPr>
            <p:cNvPr id="1276" name="Google Shape;1276;p42"/>
            <p:cNvSpPr txBox="1"/>
            <p:nvPr/>
          </p:nvSpPr>
          <p:spPr>
            <a:xfrm>
              <a:off x="2133028" y="3844374"/>
              <a:ext cx="9585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75</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277" name="Google Shape;1277;p42"/>
          <p:cNvGrpSpPr/>
          <p:nvPr/>
        </p:nvGrpSpPr>
        <p:grpSpPr>
          <a:xfrm>
            <a:off x="1286788" y="1594299"/>
            <a:ext cx="624300" cy="624300"/>
            <a:chOff x="1310200" y="1594299"/>
            <a:chExt cx="624300" cy="624300"/>
          </a:xfrm>
        </p:grpSpPr>
        <p:sp>
          <p:nvSpPr>
            <p:cNvPr id="1278" name="Google Shape;1278;p42"/>
            <p:cNvSpPr/>
            <p:nvPr/>
          </p:nvSpPr>
          <p:spPr>
            <a:xfrm>
              <a:off x="1310200" y="1594299"/>
              <a:ext cx="624300" cy="6243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1311095" y="1595194"/>
              <a:ext cx="622500" cy="622500"/>
            </a:xfrm>
            <a:prstGeom prst="blockArc">
              <a:avLst>
                <a:gd fmla="val 16275813" name="adj1"/>
                <a:gd fmla="val 871967" name="adj2"/>
                <a:gd fmla="val 11391"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0" name="Google Shape;1280;p42"/>
          <p:cNvGrpSpPr/>
          <p:nvPr/>
        </p:nvGrpSpPr>
        <p:grpSpPr>
          <a:xfrm>
            <a:off x="1286788" y="2321024"/>
            <a:ext cx="624300" cy="624300"/>
            <a:chOff x="1310200" y="2321024"/>
            <a:chExt cx="624300" cy="624300"/>
          </a:xfrm>
        </p:grpSpPr>
        <p:sp>
          <p:nvSpPr>
            <p:cNvPr id="1281" name="Google Shape;1281;p42"/>
            <p:cNvSpPr/>
            <p:nvPr/>
          </p:nvSpPr>
          <p:spPr>
            <a:xfrm>
              <a:off x="1310200" y="2321024"/>
              <a:ext cx="624300" cy="6243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2"/>
            <p:cNvSpPr/>
            <p:nvPr/>
          </p:nvSpPr>
          <p:spPr>
            <a:xfrm>
              <a:off x="1311095" y="2321924"/>
              <a:ext cx="622500" cy="622500"/>
            </a:xfrm>
            <a:prstGeom prst="blockArc">
              <a:avLst>
                <a:gd fmla="val 16275813" name="adj1"/>
                <a:gd fmla="val 5490092" name="adj2"/>
                <a:gd fmla="val 9416"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42"/>
          <p:cNvGrpSpPr/>
          <p:nvPr/>
        </p:nvGrpSpPr>
        <p:grpSpPr>
          <a:xfrm>
            <a:off x="1286788" y="3047749"/>
            <a:ext cx="624300" cy="624300"/>
            <a:chOff x="1310200" y="3026599"/>
            <a:chExt cx="624300" cy="624300"/>
          </a:xfrm>
        </p:grpSpPr>
        <p:sp>
          <p:nvSpPr>
            <p:cNvPr id="1284" name="Google Shape;1284;p42"/>
            <p:cNvSpPr/>
            <p:nvPr/>
          </p:nvSpPr>
          <p:spPr>
            <a:xfrm>
              <a:off x="1310200" y="3026599"/>
              <a:ext cx="624300" cy="6243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a:off x="1311095" y="3027499"/>
              <a:ext cx="622500" cy="622500"/>
            </a:xfrm>
            <a:prstGeom prst="blockArc">
              <a:avLst>
                <a:gd fmla="val 16275813" name="adj1"/>
                <a:gd fmla="val 21475996" name="adj2"/>
                <a:gd fmla="val 12141"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42"/>
          <p:cNvGrpSpPr/>
          <p:nvPr/>
        </p:nvGrpSpPr>
        <p:grpSpPr>
          <a:xfrm>
            <a:off x="1286788" y="3774474"/>
            <a:ext cx="624300" cy="624300"/>
            <a:chOff x="1310200" y="3774474"/>
            <a:chExt cx="624300" cy="624300"/>
          </a:xfrm>
        </p:grpSpPr>
        <p:sp>
          <p:nvSpPr>
            <p:cNvPr id="1287" name="Google Shape;1287;p42"/>
            <p:cNvSpPr/>
            <p:nvPr/>
          </p:nvSpPr>
          <p:spPr>
            <a:xfrm>
              <a:off x="1310200" y="3774474"/>
              <a:ext cx="624300" cy="624300"/>
            </a:xfrm>
            <a:prstGeom prst="donut">
              <a:avLst>
                <a:gd fmla="val 10678"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2"/>
            <p:cNvSpPr/>
            <p:nvPr/>
          </p:nvSpPr>
          <p:spPr>
            <a:xfrm>
              <a:off x="1311095" y="3775374"/>
              <a:ext cx="622500" cy="622500"/>
            </a:xfrm>
            <a:prstGeom prst="blockArc">
              <a:avLst>
                <a:gd fmla="val 16275813" name="adj1"/>
                <a:gd fmla="val 10613044" name="adj2"/>
                <a:gd fmla="val 12612"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9" name="Google Shape;1289;p42"/>
          <p:cNvCxnSpPr>
            <a:stCxn id="1264" idx="3"/>
            <a:endCxn id="1262" idx="1"/>
          </p:cNvCxnSpPr>
          <p:nvPr/>
        </p:nvCxnSpPr>
        <p:spPr>
          <a:xfrm>
            <a:off x="3091528" y="1906443"/>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0" name="Google Shape;1290;p42"/>
          <p:cNvCxnSpPr>
            <a:stCxn id="1262" idx="3"/>
            <a:endCxn id="1263" idx="1"/>
          </p:cNvCxnSpPr>
          <p:nvPr/>
        </p:nvCxnSpPr>
        <p:spPr>
          <a:xfrm>
            <a:off x="5121414" y="1906443"/>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1" name="Google Shape;1291;p42"/>
          <p:cNvCxnSpPr>
            <a:stCxn id="1268" idx="3"/>
            <a:endCxn id="1266" idx="1"/>
          </p:cNvCxnSpPr>
          <p:nvPr/>
        </p:nvCxnSpPr>
        <p:spPr>
          <a:xfrm>
            <a:off x="3091547" y="2633170"/>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2" name="Google Shape;1292;p42"/>
          <p:cNvCxnSpPr>
            <a:stCxn id="1266" idx="3"/>
            <a:endCxn id="1267" idx="1"/>
          </p:cNvCxnSpPr>
          <p:nvPr/>
        </p:nvCxnSpPr>
        <p:spPr>
          <a:xfrm>
            <a:off x="5121434" y="2633170"/>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3" name="Google Shape;1293;p42"/>
          <p:cNvCxnSpPr>
            <a:stCxn id="1270" idx="1"/>
            <a:endCxn id="1272" idx="3"/>
          </p:cNvCxnSpPr>
          <p:nvPr/>
        </p:nvCxnSpPr>
        <p:spPr>
          <a:xfrm rot="10800000">
            <a:off x="3091614" y="3359897"/>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4" name="Google Shape;1294;p42"/>
          <p:cNvCxnSpPr>
            <a:stCxn id="1270" idx="3"/>
            <a:endCxn id="1271" idx="1"/>
          </p:cNvCxnSpPr>
          <p:nvPr/>
        </p:nvCxnSpPr>
        <p:spPr>
          <a:xfrm>
            <a:off x="5121414" y="3359897"/>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5" name="Google Shape;1295;p42"/>
          <p:cNvCxnSpPr>
            <a:stCxn id="1274" idx="1"/>
            <a:endCxn id="1276" idx="3"/>
          </p:cNvCxnSpPr>
          <p:nvPr/>
        </p:nvCxnSpPr>
        <p:spPr>
          <a:xfrm rot="10800000">
            <a:off x="3091614" y="4086624"/>
            <a:ext cx="248100" cy="0"/>
          </a:xfrm>
          <a:prstGeom prst="straightConnector1">
            <a:avLst/>
          </a:prstGeom>
          <a:noFill/>
          <a:ln cap="flat" cmpd="sng" w="19050">
            <a:solidFill>
              <a:schemeClr val="lt2"/>
            </a:solidFill>
            <a:prstDash val="solid"/>
            <a:round/>
            <a:headEnd len="med" w="med" type="oval"/>
            <a:tailEnd len="med" w="med" type="oval"/>
          </a:ln>
        </p:spPr>
      </p:cxnSp>
      <p:cxnSp>
        <p:nvCxnSpPr>
          <p:cNvPr id="1296" name="Google Shape;1296;p42"/>
          <p:cNvCxnSpPr>
            <a:stCxn id="1274" idx="3"/>
            <a:endCxn id="1275" idx="1"/>
          </p:cNvCxnSpPr>
          <p:nvPr/>
        </p:nvCxnSpPr>
        <p:spPr>
          <a:xfrm>
            <a:off x="5121414" y="4086624"/>
            <a:ext cx="248100" cy="0"/>
          </a:xfrm>
          <a:prstGeom prst="straightConnector1">
            <a:avLst/>
          </a:prstGeom>
          <a:noFill/>
          <a:ln cap="flat" cmpd="sng" w="19050">
            <a:solidFill>
              <a:schemeClr val="lt2"/>
            </a:solidFill>
            <a:prstDash val="solid"/>
            <a:round/>
            <a:headEnd len="med" w="med" type="oval"/>
            <a:tailEnd len="med" w="med" type="oval"/>
          </a:ln>
        </p:spPr>
      </p:cxnSp>
      <p:sp>
        <p:nvSpPr>
          <p:cNvPr id="1297" name="Google Shape;1297;p42"/>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SOME PORCENTAGES</a:t>
            </a:r>
            <a:endParaRPr b="1" sz="2400">
              <a:solidFill>
                <a:schemeClr val="lt2"/>
              </a:solidFill>
              <a:latin typeface="Rajdhani"/>
              <a:ea typeface="Rajdhani"/>
              <a:cs typeface="Rajdhani"/>
              <a:sym typeface="Rajdhan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43"/>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303" name="Google Shape;1303;p43"/>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STAGES</a:t>
            </a:r>
            <a:endParaRPr b="1" sz="2400">
              <a:solidFill>
                <a:schemeClr val="lt2"/>
              </a:solidFill>
              <a:latin typeface="Rajdhani"/>
              <a:ea typeface="Rajdhani"/>
              <a:cs typeface="Rajdhani"/>
              <a:sym typeface="Rajdhani"/>
            </a:endParaRPr>
          </a:p>
        </p:txBody>
      </p:sp>
      <p:sp>
        <p:nvSpPr>
          <p:cNvPr id="1304" name="Google Shape;1304;p43"/>
          <p:cNvSpPr/>
          <p:nvPr/>
        </p:nvSpPr>
        <p:spPr>
          <a:xfrm>
            <a:off x="1080972" y="3457963"/>
            <a:ext cx="1247700" cy="351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1080980" y="3457986"/>
            <a:ext cx="245100" cy="3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2992424" y="2613411"/>
            <a:ext cx="1247700" cy="351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2986009" y="2613411"/>
            <a:ext cx="497700" cy="3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3"/>
          <p:cNvSpPr/>
          <p:nvPr/>
        </p:nvSpPr>
        <p:spPr>
          <a:xfrm>
            <a:off x="4903876" y="3457963"/>
            <a:ext cx="1247700" cy="351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4903875" y="3457963"/>
            <a:ext cx="371400" cy="3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0" name="Google Shape;1310;p43"/>
          <p:cNvGrpSpPr/>
          <p:nvPr/>
        </p:nvGrpSpPr>
        <p:grpSpPr>
          <a:xfrm>
            <a:off x="797186" y="2483861"/>
            <a:ext cx="1815274" cy="739275"/>
            <a:chOff x="713225" y="1875419"/>
            <a:chExt cx="2315400" cy="739275"/>
          </a:xfrm>
        </p:grpSpPr>
        <p:sp>
          <p:nvSpPr>
            <p:cNvPr id="1311" name="Google Shape;1311;p43"/>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1312" name="Google Shape;1312;p43"/>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1313" name="Google Shape;1313;p43"/>
          <p:cNvSpPr txBox="1"/>
          <p:nvPr/>
        </p:nvSpPr>
        <p:spPr>
          <a:xfrm>
            <a:off x="1320822" y="3808963"/>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a:t>
            </a:r>
            <a:endParaRPr b="1" sz="2400">
              <a:solidFill>
                <a:schemeClr val="lt2"/>
              </a:solidFill>
              <a:latin typeface="Rajdhani"/>
              <a:ea typeface="Rajdhani"/>
              <a:cs typeface="Rajdhani"/>
              <a:sym typeface="Rajdhani"/>
            </a:endParaRPr>
          </a:p>
        </p:txBody>
      </p:sp>
      <p:grpSp>
        <p:nvGrpSpPr>
          <p:cNvPr id="1314" name="Google Shape;1314;p43"/>
          <p:cNvGrpSpPr/>
          <p:nvPr/>
        </p:nvGrpSpPr>
        <p:grpSpPr>
          <a:xfrm>
            <a:off x="2708637" y="1635469"/>
            <a:ext cx="1815274" cy="739275"/>
            <a:chOff x="713225" y="1875419"/>
            <a:chExt cx="2315400" cy="739275"/>
          </a:xfrm>
        </p:grpSpPr>
        <p:sp>
          <p:nvSpPr>
            <p:cNvPr id="1315" name="Google Shape;1315;p43"/>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316" name="Google Shape;1316;p43"/>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317" name="Google Shape;1317;p43"/>
          <p:cNvSpPr txBox="1"/>
          <p:nvPr/>
        </p:nvSpPr>
        <p:spPr>
          <a:xfrm>
            <a:off x="3232274" y="296441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a:t>
            </a:r>
            <a:r>
              <a:rPr b="1" lang="en" sz="2400">
                <a:solidFill>
                  <a:schemeClr val="lt2"/>
                </a:solidFill>
                <a:latin typeface="Rajdhani"/>
                <a:ea typeface="Rajdhani"/>
                <a:cs typeface="Rajdhani"/>
                <a:sym typeface="Rajdhani"/>
              </a:rPr>
              <a:t>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nvGrpSpPr>
          <p:cNvPr id="1318" name="Google Shape;1318;p43"/>
          <p:cNvGrpSpPr/>
          <p:nvPr/>
        </p:nvGrpSpPr>
        <p:grpSpPr>
          <a:xfrm>
            <a:off x="4620089" y="2480022"/>
            <a:ext cx="1815274" cy="743115"/>
            <a:chOff x="713225" y="1875419"/>
            <a:chExt cx="2315400" cy="743115"/>
          </a:xfrm>
        </p:grpSpPr>
        <p:sp>
          <p:nvSpPr>
            <p:cNvPr id="1319" name="Google Shape;1319;p43"/>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320" name="Google Shape;1320;p43"/>
            <p:cNvSpPr txBox="1"/>
            <p:nvPr/>
          </p:nvSpPr>
          <p:spPr>
            <a:xfrm flipH="1">
              <a:off x="713225" y="213403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sp>
        <p:nvSpPr>
          <p:cNvPr id="1321" name="Google Shape;1321;p43"/>
          <p:cNvSpPr txBox="1"/>
          <p:nvPr/>
        </p:nvSpPr>
        <p:spPr>
          <a:xfrm>
            <a:off x="5143726" y="3808963"/>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
        <p:nvSpPr>
          <p:cNvPr id="1322" name="Google Shape;1322;p43"/>
          <p:cNvSpPr/>
          <p:nvPr/>
        </p:nvSpPr>
        <p:spPr>
          <a:xfrm rot="10800000">
            <a:off x="6484674" y="2871507"/>
            <a:ext cx="1909006" cy="955096"/>
          </a:xfrm>
          <a:custGeom>
            <a:rect b="b" l="l" r="r" t="t"/>
            <a:pathLst>
              <a:path extrusionOk="0" fill="none" h="22050" w="44065">
                <a:moveTo>
                  <a:pt x="0" y="22050"/>
                </a:moveTo>
                <a:cubicBezTo>
                  <a:pt x="0" y="9874"/>
                  <a:pt x="9874" y="1"/>
                  <a:pt x="22049" y="1"/>
                </a:cubicBezTo>
                <a:cubicBezTo>
                  <a:pt x="34191" y="1"/>
                  <a:pt x="44065" y="9874"/>
                  <a:pt x="44065" y="22050"/>
                </a:cubicBezTo>
              </a:path>
            </a:pathLst>
          </a:custGeom>
          <a:solidFill>
            <a:schemeClr val="lt2"/>
          </a:solidFill>
          <a:ln cap="rnd" cmpd="sng" w="19050">
            <a:solidFill>
              <a:schemeClr val="lt2"/>
            </a:solidFill>
            <a:prstDash val="dash"/>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rot="10800000">
            <a:off x="4573201" y="1927914"/>
            <a:ext cx="1909049" cy="953666"/>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solidFill>
            <a:schemeClr val="lt2"/>
          </a:solidFill>
          <a:ln cap="rnd" cmpd="sng" w="19050">
            <a:solidFill>
              <a:schemeClr val="lt2"/>
            </a:solidFill>
            <a:prstDash val="dash"/>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rot="10800000">
            <a:off x="2661771" y="2871507"/>
            <a:ext cx="1909006" cy="955096"/>
          </a:xfrm>
          <a:custGeom>
            <a:rect b="b" l="l" r="r" t="t"/>
            <a:pathLst>
              <a:path extrusionOk="0" fill="none" h="22050" w="44065">
                <a:moveTo>
                  <a:pt x="0" y="22050"/>
                </a:moveTo>
                <a:cubicBezTo>
                  <a:pt x="0" y="9874"/>
                  <a:pt x="9874" y="1"/>
                  <a:pt x="22049" y="1"/>
                </a:cubicBezTo>
                <a:cubicBezTo>
                  <a:pt x="34191" y="1"/>
                  <a:pt x="44065" y="9874"/>
                  <a:pt x="44065" y="22050"/>
                </a:cubicBezTo>
              </a:path>
            </a:pathLst>
          </a:custGeom>
          <a:solidFill>
            <a:schemeClr val="lt2"/>
          </a:solidFill>
          <a:ln cap="rnd" cmpd="sng" w="19050">
            <a:solidFill>
              <a:schemeClr val="lt2"/>
            </a:solidFill>
            <a:prstDash val="dash"/>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3"/>
          <p:cNvSpPr/>
          <p:nvPr/>
        </p:nvSpPr>
        <p:spPr>
          <a:xfrm rot="10800000">
            <a:off x="750298" y="1927914"/>
            <a:ext cx="1909049" cy="953666"/>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solidFill>
            <a:schemeClr val="lt2"/>
          </a:solidFill>
          <a:ln cap="rnd" cmpd="sng" w="19050">
            <a:solidFill>
              <a:schemeClr val="lt2"/>
            </a:solidFill>
            <a:prstDash val="dash"/>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3"/>
          <p:cNvSpPr/>
          <p:nvPr/>
        </p:nvSpPr>
        <p:spPr>
          <a:xfrm rot="10800000">
            <a:off x="6397730" y="2776039"/>
            <a:ext cx="159037" cy="159009"/>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3"/>
          <p:cNvSpPr/>
          <p:nvPr/>
        </p:nvSpPr>
        <p:spPr>
          <a:xfrm rot="10800000">
            <a:off x="4488802" y="2776039"/>
            <a:ext cx="158994" cy="159009"/>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rot="10800000">
            <a:off x="2579832" y="2776039"/>
            <a:ext cx="158994" cy="159009"/>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6815325" y="2613411"/>
            <a:ext cx="1247700" cy="3510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6815327" y="2613400"/>
            <a:ext cx="118800" cy="3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1" name="Google Shape;1331;p43"/>
          <p:cNvGrpSpPr/>
          <p:nvPr/>
        </p:nvGrpSpPr>
        <p:grpSpPr>
          <a:xfrm>
            <a:off x="6531540" y="1635469"/>
            <a:ext cx="1815274" cy="739275"/>
            <a:chOff x="713225" y="1875419"/>
            <a:chExt cx="2315400" cy="739275"/>
          </a:xfrm>
        </p:grpSpPr>
        <p:sp>
          <p:nvSpPr>
            <p:cNvPr id="1332" name="Google Shape;1332;p43"/>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sp>
          <p:nvSpPr>
            <p:cNvPr id="1333" name="Google Shape;1333;p43"/>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sp>
        <p:nvSpPr>
          <p:cNvPr id="1334" name="Google Shape;1334;p43"/>
          <p:cNvSpPr txBox="1"/>
          <p:nvPr/>
        </p:nvSpPr>
        <p:spPr>
          <a:xfrm>
            <a:off x="7055177" y="296441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7"/>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71" name="Google Shape;71;p17"/>
          <p:cNvGrpSpPr/>
          <p:nvPr/>
        </p:nvGrpSpPr>
        <p:grpSpPr>
          <a:xfrm>
            <a:off x="5699116" y="1676451"/>
            <a:ext cx="2155203" cy="802139"/>
            <a:chOff x="5699116" y="1672629"/>
            <a:chExt cx="2155203" cy="802139"/>
          </a:xfrm>
        </p:grpSpPr>
        <p:sp>
          <p:nvSpPr>
            <p:cNvPr id="72" name="Google Shape;72;p17"/>
            <p:cNvSpPr txBox="1"/>
            <p:nvPr/>
          </p:nvSpPr>
          <p:spPr>
            <a:xfrm>
              <a:off x="5699116" y="1672629"/>
              <a:ext cx="2155200" cy="45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WEAKNESSES</a:t>
              </a:r>
              <a:endParaRPr b="1" sz="2400">
                <a:solidFill>
                  <a:schemeClr val="lt2"/>
                </a:solidFill>
                <a:latin typeface="Rajdhani"/>
                <a:ea typeface="Rajdhani"/>
                <a:cs typeface="Rajdhani"/>
                <a:sym typeface="Rajdhani"/>
              </a:endParaRPr>
            </a:p>
          </p:txBody>
        </p:sp>
        <p:sp>
          <p:nvSpPr>
            <p:cNvPr id="73" name="Google Shape;73;p17"/>
            <p:cNvSpPr txBox="1"/>
            <p:nvPr/>
          </p:nvSpPr>
          <p:spPr>
            <a:xfrm>
              <a:off x="5699118" y="1930567"/>
              <a:ext cx="21552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Venus is extremely hot, even more than Mercury</a:t>
              </a:r>
              <a:endParaRPr>
                <a:solidFill>
                  <a:schemeClr val="lt2"/>
                </a:solidFill>
                <a:latin typeface="Fira Sans Condensed"/>
                <a:ea typeface="Fira Sans Condensed"/>
                <a:cs typeface="Fira Sans Condensed"/>
                <a:sym typeface="Fira Sans Condensed"/>
              </a:endParaRPr>
            </a:p>
          </p:txBody>
        </p:sp>
      </p:grpSp>
      <p:grpSp>
        <p:nvGrpSpPr>
          <p:cNvPr id="74" name="Google Shape;74;p17"/>
          <p:cNvGrpSpPr/>
          <p:nvPr/>
        </p:nvGrpSpPr>
        <p:grpSpPr>
          <a:xfrm>
            <a:off x="2313750" y="3499044"/>
            <a:ext cx="2155206" cy="802374"/>
            <a:chOff x="2313750" y="3396990"/>
            <a:chExt cx="2155206" cy="802374"/>
          </a:xfrm>
        </p:grpSpPr>
        <p:sp>
          <p:nvSpPr>
            <p:cNvPr id="75" name="Google Shape;75;p17"/>
            <p:cNvSpPr txBox="1"/>
            <p:nvPr/>
          </p:nvSpPr>
          <p:spPr>
            <a:xfrm>
              <a:off x="2313750" y="3396990"/>
              <a:ext cx="2155200" cy="453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OPPORTUNITIES</a:t>
              </a:r>
              <a:endParaRPr b="1" sz="2400">
                <a:solidFill>
                  <a:schemeClr val="lt2"/>
                </a:solidFill>
                <a:latin typeface="Rajdhani"/>
                <a:ea typeface="Rajdhani"/>
                <a:cs typeface="Rajdhani"/>
                <a:sym typeface="Rajdhani"/>
              </a:endParaRPr>
            </a:p>
          </p:txBody>
        </p:sp>
        <p:sp>
          <p:nvSpPr>
            <p:cNvPr id="76" name="Google Shape;76;p17"/>
            <p:cNvSpPr txBox="1"/>
            <p:nvPr/>
          </p:nvSpPr>
          <p:spPr>
            <a:xfrm>
              <a:off x="2313756" y="3650664"/>
              <a:ext cx="2155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Earth is the third planet from the Sun</a:t>
              </a:r>
              <a:endParaRPr>
                <a:solidFill>
                  <a:schemeClr val="lt2"/>
                </a:solidFill>
                <a:latin typeface="Fira Sans Condensed"/>
                <a:ea typeface="Fira Sans Condensed"/>
                <a:cs typeface="Fira Sans Condensed"/>
                <a:sym typeface="Fira Sans Condensed"/>
              </a:endParaRPr>
            </a:p>
          </p:txBody>
        </p:sp>
      </p:grpSp>
      <p:grpSp>
        <p:nvGrpSpPr>
          <p:cNvPr id="77" name="Google Shape;77;p17"/>
          <p:cNvGrpSpPr/>
          <p:nvPr/>
        </p:nvGrpSpPr>
        <p:grpSpPr>
          <a:xfrm>
            <a:off x="5699116" y="3499045"/>
            <a:ext cx="2155203" cy="802372"/>
            <a:chOff x="5699116" y="3389935"/>
            <a:chExt cx="2155203" cy="802372"/>
          </a:xfrm>
        </p:grpSpPr>
        <p:sp>
          <p:nvSpPr>
            <p:cNvPr id="78" name="Google Shape;78;p17"/>
            <p:cNvSpPr txBox="1"/>
            <p:nvPr/>
          </p:nvSpPr>
          <p:spPr>
            <a:xfrm>
              <a:off x="5699116" y="3389935"/>
              <a:ext cx="2155200" cy="453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THREATS</a:t>
              </a:r>
              <a:endParaRPr b="1" sz="2400">
                <a:solidFill>
                  <a:schemeClr val="lt2"/>
                </a:solidFill>
                <a:latin typeface="Rajdhani"/>
                <a:ea typeface="Rajdhani"/>
                <a:cs typeface="Rajdhani"/>
                <a:sym typeface="Rajdhani"/>
              </a:endParaRPr>
            </a:p>
          </p:txBody>
        </p:sp>
        <p:sp>
          <p:nvSpPr>
            <p:cNvPr id="79" name="Google Shape;79;p17"/>
            <p:cNvSpPr txBox="1"/>
            <p:nvPr/>
          </p:nvSpPr>
          <p:spPr>
            <a:xfrm>
              <a:off x="5699118" y="3643607"/>
              <a:ext cx="2155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a:t>
              </a:r>
              <a:endParaRPr>
                <a:solidFill>
                  <a:schemeClr val="lt2"/>
                </a:solidFill>
                <a:latin typeface="Fira Sans Condensed"/>
                <a:ea typeface="Fira Sans Condensed"/>
                <a:cs typeface="Fira Sans Condensed"/>
                <a:sym typeface="Fira Sans Condensed"/>
              </a:endParaRPr>
            </a:p>
          </p:txBody>
        </p:sp>
      </p:grpSp>
      <p:grpSp>
        <p:nvGrpSpPr>
          <p:cNvPr id="80" name="Google Shape;80;p17"/>
          <p:cNvGrpSpPr/>
          <p:nvPr/>
        </p:nvGrpSpPr>
        <p:grpSpPr>
          <a:xfrm>
            <a:off x="2313750" y="1675492"/>
            <a:ext cx="2155206" cy="804056"/>
            <a:chOff x="2313750" y="1566323"/>
            <a:chExt cx="2155206" cy="804056"/>
          </a:xfrm>
        </p:grpSpPr>
        <p:sp>
          <p:nvSpPr>
            <p:cNvPr id="81" name="Google Shape;81;p17"/>
            <p:cNvSpPr txBox="1"/>
            <p:nvPr/>
          </p:nvSpPr>
          <p:spPr>
            <a:xfrm>
              <a:off x="2313750" y="1566323"/>
              <a:ext cx="2155200" cy="453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STRENGTHS</a:t>
              </a:r>
              <a:endParaRPr b="1" sz="2400">
                <a:solidFill>
                  <a:schemeClr val="lt2"/>
                </a:solidFill>
                <a:latin typeface="Rajdhani"/>
                <a:ea typeface="Rajdhani"/>
                <a:cs typeface="Rajdhani"/>
                <a:sym typeface="Rajdhani"/>
              </a:endParaRPr>
            </a:p>
          </p:txBody>
        </p:sp>
        <p:sp>
          <p:nvSpPr>
            <p:cNvPr id="82" name="Google Shape;82;p17"/>
            <p:cNvSpPr txBox="1"/>
            <p:nvPr/>
          </p:nvSpPr>
          <p:spPr>
            <a:xfrm>
              <a:off x="2313756" y="1826179"/>
              <a:ext cx="2155200" cy="5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83" name="Google Shape;83;p17"/>
          <p:cNvSpPr/>
          <p:nvPr/>
        </p:nvSpPr>
        <p:spPr>
          <a:xfrm>
            <a:off x="1289677" y="1652336"/>
            <a:ext cx="877800" cy="877800"/>
          </a:xfrm>
          <a:prstGeom prst="roundRect">
            <a:avLst>
              <a:gd fmla="val 0" name="adj"/>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lt2"/>
                </a:solidFill>
                <a:latin typeface="Rajdhani"/>
                <a:ea typeface="Rajdhani"/>
                <a:cs typeface="Rajdhani"/>
                <a:sym typeface="Rajdhani"/>
              </a:rPr>
              <a:t>S</a:t>
            </a:r>
            <a:endParaRPr b="1" sz="4000">
              <a:solidFill>
                <a:schemeClr val="lt2"/>
              </a:solidFill>
              <a:latin typeface="Rajdhani"/>
              <a:ea typeface="Rajdhani"/>
              <a:cs typeface="Rajdhani"/>
              <a:sym typeface="Rajdhani"/>
            </a:endParaRPr>
          </a:p>
        </p:txBody>
      </p:sp>
      <p:sp>
        <p:nvSpPr>
          <p:cNvPr id="84" name="Google Shape;84;p17"/>
          <p:cNvSpPr/>
          <p:nvPr/>
        </p:nvSpPr>
        <p:spPr>
          <a:xfrm>
            <a:off x="4672346" y="1652336"/>
            <a:ext cx="877800" cy="877800"/>
          </a:xfrm>
          <a:prstGeom prst="roundRect">
            <a:avLst>
              <a:gd fmla="val 0" name="adj"/>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lt2"/>
                </a:solidFill>
                <a:latin typeface="Rajdhani"/>
                <a:ea typeface="Rajdhani"/>
                <a:cs typeface="Rajdhani"/>
                <a:sym typeface="Rajdhani"/>
              </a:rPr>
              <a:t>W</a:t>
            </a:r>
            <a:endParaRPr b="1" sz="4000">
              <a:solidFill>
                <a:schemeClr val="lt2"/>
              </a:solidFill>
              <a:latin typeface="Rajdhani"/>
              <a:ea typeface="Rajdhani"/>
              <a:cs typeface="Rajdhani"/>
              <a:sym typeface="Rajdhani"/>
            </a:endParaRPr>
          </a:p>
        </p:txBody>
      </p:sp>
      <p:sp>
        <p:nvSpPr>
          <p:cNvPr id="85" name="Google Shape;85;p17"/>
          <p:cNvSpPr/>
          <p:nvPr/>
        </p:nvSpPr>
        <p:spPr>
          <a:xfrm>
            <a:off x="1289677" y="3475047"/>
            <a:ext cx="877800" cy="877800"/>
          </a:xfrm>
          <a:prstGeom prst="roundRect">
            <a:avLst>
              <a:gd fmla="val 0" name="adj"/>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lt2"/>
                </a:solidFill>
                <a:latin typeface="Rajdhani"/>
                <a:ea typeface="Rajdhani"/>
                <a:cs typeface="Rajdhani"/>
                <a:sym typeface="Rajdhani"/>
              </a:rPr>
              <a:t>O</a:t>
            </a:r>
            <a:endParaRPr b="1" sz="4000">
              <a:solidFill>
                <a:schemeClr val="lt2"/>
              </a:solidFill>
              <a:latin typeface="Rajdhani"/>
              <a:ea typeface="Rajdhani"/>
              <a:cs typeface="Rajdhani"/>
              <a:sym typeface="Rajdhani"/>
            </a:endParaRPr>
          </a:p>
        </p:txBody>
      </p:sp>
      <p:sp>
        <p:nvSpPr>
          <p:cNvPr id="86" name="Google Shape;86;p17"/>
          <p:cNvSpPr/>
          <p:nvPr/>
        </p:nvSpPr>
        <p:spPr>
          <a:xfrm>
            <a:off x="4672346" y="3475047"/>
            <a:ext cx="877800" cy="877800"/>
          </a:xfrm>
          <a:prstGeom prst="roundRect">
            <a:avLst>
              <a:gd fmla="val 0" name="adj"/>
            </a:avLst>
          </a:pr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4000">
                <a:solidFill>
                  <a:schemeClr val="lt2"/>
                </a:solidFill>
                <a:latin typeface="Rajdhani"/>
                <a:ea typeface="Rajdhani"/>
                <a:cs typeface="Rajdhani"/>
                <a:sym typeface="Rajdhani"/>
              </a:rPr>
              <a:t>T</a:t>
            </a:r>
            <a:endParaRPr b="1" sz="4000">
              <a:solidFill>
                <a:schemeClr val="lt2"/>
              </a:solidFill>
              <a:latin typeface="Rajdhani"/>
              <a:ea typeface="Rajdhani"/>
              <a:cs typeface="Rajdhani"/>
              <a:sym typeface="Rajdhan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pic>
        <p:nvPicPr>
          <p:cNvPr id="1339" name="Google Shape;1339;p44" title="Gráfico">
            <a:hlinkClick r:id="rId3"/>
          </p:cNvPr>
          <p:cNvPicPr preferRelativeResize="0"/>
          <p:nvPr/>
        </p:nvPicPr>
        <p:blipFill rotWithShape="1">
          <a:blip r:embed="rId4">
            <a:alphaModFix/>
          </a:blip>
          <a:srcRect b="5303" l="2400" r="0" t="0"/>
          <a:stretch/>
        </p:blipFill>
        <p:spPr>
          <a:xfrm>
            <a:off x="1170750" y="1669163"/>
            <a:ext cx="3182075" cy="2272700"/>
          </a:xfrm>
          <a:prstGeom prst="rect">
            <a:avLst/>
          </a:prstGeom>
          <a:noFill/>
          <a:ln>
            <a:noFill/>
          </a:ln>
        </p:spPr>
      </p:pic>
      <p:sp>
        <p:nvSpPr>
          <p:cNvPr id="1340" name="Google Shape;1340;p44"/>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341" name="Google Shape;1341;p44"/>
          <p:cNvSpPr txBox="1"/>
          <p:nvPr/>
        </p:nvSpPr>
        <p:spPr>
          <a:xfrm>
            <a:off x="836700" y="4306775"/>
            <a:ext cx="7470600" cy="30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b="1" lang="en" sz="1200">
                <a:solidFill>
                  <a:schemeClr val="lt2"/>
                </a:solidFill>
                <a:uFill>
                  <a:noFill/>
                </a:uFill>
                <a:latin typeface="Fira Sans Condensed"/>
                <a:ea typeface="Fira Sans Condensed"/>
                <a:cs typeface="Fira Sans Condensed"/>
                <a:sym typeface="Fira Sans Condensed"/>
                <a:hlinkClick r:id="rId5">
                  <a:extLst>
                    <a:ext uri="{A12FA001-AC4F-418D-AE19-62706E023703}">
                      <ahyp:hlinkClr val="tx"/>
                    </a:ext>
                  </a:extLst>
                </a:hlinkClick>
              </a:rPr>
              <a:t>For more info, click here</a:t>
            </a:r>
            <a:endParaRPr b="1" sz="1200">
              <a:solidFill>
                <a:schemeClr val="lt2"/>
              </a:solidFill>
              <a:latin typeface="Fira Sans Condensed"/>
              <a:ea typeface="Fira Sans Condensed"/>
              <a:cs typeface="Fira Sans Condensed"/>
              <a:sym typeface="Fira Sans Condensed"/>
            </a:endParaRPr>
          </a:p>
        </p:txBody>
      </p:sp>
      <p:sp>
        <p:nvSpPr>
          <p:cNvPr id="1342" name="Google Shape;1342;p44"/>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PREDICTED RESULTS</a:t>
            </a:r>
            <a:endParaRPr b="1" sz="2400">
              <a:solidFill>
                <a:schemeClr val="lt2"/>
              </a:solidFill>
              <a:latin typeface="Rajdhani"/>
              <a:ea typeface="Rajdhani"/>
              <a:cs typeface="Rajdhani"/>
              <a:sym typeface="Rajdhani"/>
            </a:endParaRPr>
          </a:p>
        </p:txBody>
      </p:sp>
      <p:grpSp>
        <p:nvGrpSpPr>
          <p:cNvPr id="1343" name="Google Shape;1343;p44"/>
          <p:cNvGrpSpPr/>
          <p:nvPr/>
        </p:nvGrpSpPr>
        <p:grpSpPr>
          <a:xfrm>
            <a:off x="5761825" y="2091950"/>
            <a:ext cx="2295600" cy="660222"/>
            <a:chOff x="5761825" y="3169025"/>
            <a:chExt cx="2295600" cy="660222"/>
          </a:xfrm>
        </p:grpSpPr>
        <p:sp>
          <p:nvSpPr>
            <p:cNvPr id="1344" name="Google Shape;1344;p44"/>
            <p:cNvSpPr txBox="1"/>
            <p:nvPr/>
          </p:nvSpPr>
          <p:spPr>
            <a:xfrm>
              <a:off x="5761825" y="3169025"/>
              <a:ext cx="2295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$30,000</a:t>
              </a:r>
              <a:endParaRPr b="1" sz="2400">
                <a:solidFill>
                  <a:schemeClr val="lt2"/>
                </a:solidFill>
                <a:latin typeface="Rajdhani"/>
                <a:ea typeface="Rajdhani"/>
                <a:cs typeface="Rajdhani"/>
                <a:sym typeface="Rajdhani"/>
              </a:endParaRPr>
            </a:p>
          </p:txBody>
        </p:sp>
        <p:sp>
          <p:nvSpPr>
            <p:cNvPr id="1345" name="Google Shape;1345;p44"/>
            <p:cNvSpPr txBox="1"/>
            <p:nvPr/>
          </p:nvSpPr>
          <p:spPr>
            <a:xfrm>
              <a:off x="5761825" y="3527447"/>
              <a:ext cx="229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Expected income for 20XX</a:t>
              </a:r>
              <a:endParaRPr>
                <a:solidFill>
                  <a:schemeClr val="lt2"/>
                </a:solidFill>
                <a:latin typeface="Fira Sans Condensed"/>
                <a:ea typeface="Fira Sans Condensed"/>
                <a:cs typeface="Fira Sans Condensed"/>
                <a:sym typeface="Fira Sans Condensed"/>
              </a:endParaRPr>
            </a:p>
          </p:txBody>
        </p:sp>
      </p:grpSp>
      <p:grpSp>
        <p:nvGrpSpPr>
          <p:cNvPr id="1346" name="Google Shape;1346;p44"/>
          <p:cNvGrpSpPr/>
          <p:nvPr/>
        </p:nvGrpSpPr>
        <p:grpSpPr>
          <a:xfrm>
            <a:off x="5761825" y="3130900"/>
            <a:ext cx="2295600" cy="660222"/>
            <a:chOff x="5761825" y="2014200"/>
            <a:chExt cx="2295600" cy="660222"/>
          </a:xfrm>
        </p:grpSpPr>
        <p:sp>
          <p:nvSpPr>
            <p:cNvPr id="1347" name="Google Shape;1347;p44"/>
            <p:cNvSpPr txBox="1"/>
            <p:nvPr/>
          </p:nvSpPr>
          <p:spPr>
            <a:xfrm>
              <a:off x="5761825" y="2014200"/>
              <a:ext cx="2295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300</a:t>
              </a:r>
              <a:endParaRPr b="1" sz="2400">
                <a:solidFill>
                  <a:schemeClr val="lt2"/>
                </a:solidFill>
                <a:latin typeface="Rajdhani"/>
                <a:ea typeface="Rajdhani"/>
                <a:cs typeface="Rajdhani"/>
                <a:sym typeface="Rajdhani"/>
              </a:endParaRPr>
            </a:p>
          </p:txBody>
        </p:sp>
        <p:sp>
          <p:nvSpPr>
            <p:cNvPr id="1348" name="Google Shape;1348;p44"/>
            <p:cNvSpPr txBox="1"/>
            <p:nvPr/>
          </p:nvSpPr>
          <p:spPr>
            <a:xfrm>
              <a:off x="5761825" y="2372622"/>
              <a:ext cx="22956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New employees next year</a:t>
              </a:r>
              <a:endParaRPr>
                <a:solidFill>
                  <a:schemeClr val="lt2"/>
                </a:solidFill>
                <a:latin typeface="Fira Sans Condensed"/>
                <a:ea typeface="Fira Sans Condensed"/>
                <a:cs typeface="Fira Sans Condensed"/>
                <a:sym typeface="Fira Sans Condensed"/>
              </a:endParaRPr>
            </a:p>
          </p:txBody>
        </p:sp>
      </p:grpSp>
      <p:grpSp>
        <p:nvGrpSpPr>
          <p:cNvPr id="1349" name="Google Shape;1349;p44"/>
          <p:cNvGrpSpPr/>
          <p:nvPr/>
        </p:nvGrpSpPr>
        <p:grpSpPr>
          <a:xfrm>
            <a:off x="5263019" y="2153026"/>
            <a:ext cx="336512" cy="335048"/>
            <a:chOff x="3996113" y="4291176"/>
            <a:chExt cx="336512" cy="335048"/>
          </a:xfrm>
        </p:grpSpPr>
        <p:sp>
          <p:nvSpPr>
            <p:cNvPr id="1350" name="Google Shape;1350;p44"/>
            <p:cNvSpPr/>
            <p:nvPr/>
          </p:nvSpPr>
          <p:spPr>
            <a:xfrm>
              <a:off x="4082143" y="4323386"/>
              <a:ext cx="111810" cy="219833"/>
            </a:xfrm>
            <a:custGeom>
              <a:rect b="b" l="l" r="r" t="t"/>
              <a:pathLst>
                <a:path extrusionOk="0" h="6907" w="3513">
                  <a:moveTo>
                    <a:pt x="1751" y="322"/>
                  </a:moveTo>
                  <a:cubicBezTo>
                    <a:pt x="1846" y="322"/>
                    <a:pt x="1929" y="394"/>
                    <a:pt x="1929" y="501"/>
                  </a:cubicBezTo>
                  <a:lnTo>
                    <a:pt x="1929" y="942"/>
                  </a:lnTo>
                  <a:cubicBezTo>
                    <a:pt x="1929" y="1037"/>
                    <a:pt x="2001" y="1096"/>
                    <a:pt x="2084" y="1096"/>
                  </a:cubicBezTo>
                  <a:cubicBezTo>
                    <a:pt x="2691" y="1108"/>
                    <a:pt x="3179" y="1596"/>
                    <a:pt x="3179" y="2204"/>
                  </a:cubicBezTo>
                  <a:lnTo>
                    <a:pt x="3179" y="2525"/>
                  </a:lnTo>
                  <a:cubicBezTo>
                    <a:pt x="3179" y="2608"/>
                    <a:pt x="3108" y="2704"/>
                    <a:pt x="3001" y="2704"/>
                  </a:cubicBezTo>
                  <a:cubicBezTo>
                    <a:pt x="2917" y="2704"/>
                    <a:pt x="2822" y="2620"/>
                    <a:pt x="2822" y="2525"/>
                  </a:cubicBezTo>
                  <a:lnTo>
                    <a:pt x="2822" y="2204"/>
                  </a:lnTo>
                  <a:cubicBezTo>
                    <a:pt x="2834" y="1787"/>
                    <a:pt x="2501" y="1454"/>
                    <a:pt x="2060" y="1454"/>
                  </a:cubicBezTo>
                  <a:lnTo>
                    <a:pt x="1608" y="1454"/>
                  </a:lnTo>
                  <a:cubicBezTo>
                    <a:pt x="1096" y="1454"/>
                    <a:pt x="679" y="1870"/>
                    <a:pt x="679" y="2370"/>
                  </a:cubicBezTo>
                  <a:cubicBezTo>
                    <a:pt x="679" y="2882"/>
                    <a:pt x="1096" y="3299"/>
                    <a:pt x="1608" y="3299"/>
                  </a:cubicBezTo>
                  <a:lnTo>
                    <a:pt x="1917" y="3299"/>
                  </a:lnTo>
                  <a:cubicBezTo>
                    <a:pt x="2620" y="3299"/>
                    <a:pt x="3191" y="3859"/>
                    <a:pt x="3191" y="4573"/>
                  </a:cubicBezTo>
                  <a:cubicBezTo>
                    <a:pt x="3191" y="5216"/>
                    <a:pt x="2715" y="5764"/>
                    <a:pt x="2084" y="5835"/>
                  </a:cubicBezTo>
                  <a:cubicBezTo>
                    <a:pt x="2001" y="5859"/>
                    <a:pt x="1941" y="5918"/>
                    <a:pt x="1941" y="5990"/>
                  </a:cubicBezTo>
                  <a:lnTo>
                    <a:pt x="1941" y="6454"/>
                  </a:lnTo>
                  <a:cubicBezTo>
                    <a:pt x="1941" y="6538"/>
                    <a:pt x="1870" y="6633"/>
                    <a:pt x="1762" y="6633"/>
                  </a:cubicBezTo>
                  <a:cubicBezTo>
                    <a:pt x="1667" y="6633"/>
                    <a:pt x="1584" y="6549"/>
                    <a:pt x="1584" y="6454"/>
                  </a:cubicBezTo>
                  <a:lnTo>
                    <a:pt x="1584" y="6002"/>
                  </a:lnTo>
                  <a:cubicBezTo>
                    <a:pt x="1584" y="5918"/>
                    <a:pt x="1512" y="5859"/>
                    <a:pt x="1441" y="5859"/>
                  </a:cubicBezTo>
                  <a:cubicBezTo>
                    <a:pt x="834" y="5835"/>
                    <a:pt x="334" y="5347"/>
                    <a:pt x="334" y="4740"/>
                  </a:cubicBezTo>
                  <a:cubicBezTo>
                    <a:pt x="334" y="4644"/>
                    <a:pt x="417" y="4561"/>
                    <a:pt x="512" y="4561"/>
                  </a:cubicBezTo>
                  <a:cubicBezTo>
                    <a:pt x="608" y="4561"/>
                    <a:pt x="691" y="4633"/>
                    <a:pt x="691" y="4740"/>
                  </a:cubicBezTo>
                  <a:cubicBezTo>
                    <a:pt x="691" y="5156"/>
                    <a:pt x="1036" y="5502"/>
                    <a:pt x="1453" y="5502"/>
                  </a:cubicBezTo>
                  <a:lnTo>
                    <a:pt x="1929" y="5502"/>
                  </a:lnTo>
                  <a:cubicBezTo>
                    <a:pt x="2441" y="5502"/>
                    <a:pt x="2858" y="5085"/>
                    <a:pt x="2858" y="4573"/>
                  </a:cubicBezTo>
                  <a:cubicBezTo>
                    <a:pt x="2858" y="4073"/>
                    <a:pt x="2441" y="3656"/>
                    <a:pt x="1929" y="3656"/>
                  </a:cubicBezTo>
                  <a:lnTo>
                    <a:pt x="1608" y="3656"/>
                  </a:lnTo>
                  <a:cubicBezTo>
                    <a:pt x="905" y="3656"/>
                    <a:pt x="322" y="3085"/>
                    <a:pt x="322" y="2370"/>
                  </a:cubicBezTo>
                  <a:cubicBezTo>
                    <a:pt x="322" y="1727"/>
                    <a:pt x="798" y="1180"/>
                    <a:pt x="1441" y="1108"/>
                  </a:cubicBezTo>
                  <a:cubicBezTo>
                    <a:pt x="1512" y="1096"/>
                    <a:pt x="1572" y="1037"/>
                    <a:pt x="1572" y="953"/>
                  </a:cubicBezTo>
                  <a:lnTo>
                    <a:pt x="1572" y="501"/>
                  </a:lnTo>
                  <a:cubicBezTo>
                    <a:pt x="1572" y="406"/>
                    <a:pt x="1643" y="322"/>
                    <a:pt x="1751" y="322"/>
                  </a:cubicBezTo>
                  <a:close/>
                  <a:moveTo>
                    <a:pt x="1762" y="1"/>
                  </a:moveTo>
                  <a:cubicBezTo>
                    <a:pt x="1500" y="1"/>
                    <a:pt x="1274" y="227"/>
                    <a:pt x="1274" y="501"/>
                  </a:cubicBezTo>
                  <a:lnTo>
                    <a:pt x="1274" y="823"/>
                  </a:lnTo>
                  <a:cubicBezTo>
                    <a:pt x="548" y="977"/>
                    <a:pt x="24" y="1608"/>
                    <a:pt x="24" y="2370"/>
                  </a:cubicBezTo>
                  <a:cubicBezTo>
                    <a:pt x="24" y="3251"/>
                    <a:pt x="738" y="3954"/>
                    <a:pt x="1608" y="3954"/>
                  </a:cubicBezTo>
                  <a:lnTo>
                    <a:pt x="1917" y="3954"/>
                  </a:lnTo>
                  <a:cubicBezTo>
                    <a:pt x="2262" y="3954"/>
                    <a:pt x="2524" y="4216"/>
                    <a:pt x="2524" y="4561"/>
                  </a:cubicBezTo>
                  <a:cubicBezTo>
                    <a:pt x="2524" y="4906"/>
                    <a:pt x="2262" y="5168"/>
                    <a:pt x="1917" y="5168"/>
                  </a:cubicBezTo>
                  <a:lnTo>
                    <a:pt x="1441" y="5168"/>
                  </a:lnTo>
                  <a:cubicBezTo>
                    <a:pt x="1191" y="5168"/>
                    <a:pt x="977" y="4966"/>
                    <a:pt x="977" y="4704"/>
                  </a:cubicBezTo>
                  <a:cubicBezTo>
                    <a:pt x="977" y="4442"/>
                    <a:pt x="750" y="4216"/>
                    <a:pt x="488" y="4216"/>
                  </a:cubicBezTo>
                  <a:cubicBezTo>
                    <a:pt x="215" y="4216"/>
                    <a:pt x="0" y="4442"/>
                    <a:pt x="0" y="4704"/>
                  </a:cubicBezTo>
                  <a:cubicBezTo>
                    <a:pt x="0" y="5442"/>
                    <a:pt x="548" y="6037"/>
                    <a:pt x="1250" y="6121"/>
                  </a:cubicBezTo>
                  <a:lnTo>
                    <a:pt x="1250" y="6418"/>
                  </a:lnTo>
                  <a:cubicBezTo>
                    <a:pt x="1250" y="6692"/>
                    <a:pt x="1465" y="6907"/>
                    <a:pt x="1739" y="6907"/>
                  </a:cubicBezTo>
                  <a:cubicBezTo>
                    <a:pt x="2001" y="6907"/>
                    <a:pt x="2227" y="6692"/>
                    <a:pt x="2227" y="6418"/>
                  </a:cubicBezTo>
                  <a:lnTo>
                    <a:pt x="2227" y="6121"/>
                  </a:lnTo>
                  <a:cubicBezTo>
                    <a:pt x="2953" y="5978"/>
                    <a:pt x="3477" y="5335"/>
                    <a:pt x="3477" y="4573"/>
                  </a:cubicBezTo>
                  <a:cubicBezTo>
                    <a:pt x="3477" y="3692"/>
                    <a:pt x="2763" y="3001"/>
                    <a:pt x="1905" y="3001"/>
                  </a:cubicBezTo>
                  <a:lnTo>
                    <a:pt x="1608" y="3001"/>
                  </a:lnTo>
                  <a:cubicBezTo>
                    <a:pt x="1262" y="3001"/>
                    <a:pt x="989" y="2728"/>
                    <a:pt x="989" y="2382"/>
                  </a:cubicBezTo>
                  <a:cubicBezTo>
                    <a:pt x="989" y="2037"/>
                    <a:pt x="1262" y="1775"/>
                    <a:pt x="1608" y="1775"/>
                  </a:cubicBezTo>
                  <a:lnTo>
                    <a:pt x="2084" y="1775"/>
                  </a:lnTo>
                  <a:cubicBezTo>
                    <a:pt x="2334" y="1775"/>
                    <a:pt x="2536" y="1989"/>
                    <a:pt x="2536" y="2239"/>
                  </a:cubicBezTo>
                  <a:lnTo>
                    <a:pt x="2536" y="2549"/>
                  </a:lnTo>
                  <a:cubicBezTo>
                    <a:pt x="2524" y="2799"/>
                    <a:pt x="2751" y="3013"/>
                    <a:pt x="3013" y="3013"/>
                  </a:cubicBezTo>
                  <a:cubicBezTo>
                    <a:pt x="3286" y="3013"/>
                    <a:pt x="3513" y="2787"/>
                    <a:pt x="3513" y="2525"/>
                  </a:cubicBezTo>
                  <a:lnTo>
                    <a:pt x="3513" y="2204"/>
                  </a:lnTo>
                  <a:cubicBezTo>
                    <a:pt x="3513" y="1477"/>
                    <a:pt x="2953" y="882"/>
                    <a:pt x="2262" y="799"/>
                  </a:cubicBezTo>
                  <a:lnTo>
                    <a:pt x="2262" y="501"/>
                  </a:lnTo>
                  <a:cubicBezTo>
                    <a:pt x="2262" y="227"/>
                    <a:pt x="2036" y="1"/>
                    <a:pt x="1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4226894" y="4523485"/>
              <a:ext cx="52324" cy="51942"/>
            </a:xfrm>
            <a:custGeom>
              <a:rect b="b" l="l" r="r" t="t"/>
              <a:pathLst>
                <a:path extrusionOk="0" h="1632" w="1644">
                  <a:moveTo>
                    <a:pt x="822" y="310"/>
                  </a:moveTo>
                  <a:cubicBezTo>
                    <a:pt x="1108" y="310"/>
                    <a:pt x="1322" y="536"/>
                    <a:pt x="1322" y="822"/>
                  </a:cubicBezTo>
                  <a:cubicBezTo>
                    <a:pt x="1322" y="1096"/>
                    <a:pt x="1108" y="1322"/>
                    <a:pt x="822" y="1322"/>
                  </a:cubicBezTo>
                  <a:cubicBezTo>
                    <a:pt x="536" y="1322"/>
                    <a:pt x="310" y="1096"/>
                    <a:pt x="310" y="822"/>
                  </a:cubicBezTo>
                  <a:cubicBezTo>
                    <a:pt x="310" y="536"/>
                    <a:pt x="536" y="310"/>
                    <a:pt x="822" y="310"/>
                  </a:cubicBezTo>
                  <a:close/>
                  <a:moveTo>
                    <a:pt x="822" y="0"/>
                  </a:moveTo>
                  <a:cubicBezTo>
                    <a:pt x="370" y="0"/>
                    <a:pt x="0" y="370"/>
                    <a:pt x="0" y="822"/>
                  </a:cubicBezTo>
                  <a:cubicBezTo>
                    <a:pt x="0" y="1263"/>
                    <a:pt x="370" y="1632"/>
                    <a:pt x="822" y="1632"/>
                  </a:cubicBezTo>
                  <a:cubicBezTo>
                    <a:pt x="1263" y="1632"/>
                    <a:pt x="1644" y="1263"/>
                    <a:pt x="1644" y="822"/>
                  </a:cubicBezTo>
                  <a:cubicBezTo>
                    <a:pt x="1644" y="370"/>
                    <a:pt x="1263" y="0"/>
                    <a:pt x="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3996113" y="4291176"/>
              <a:ext cx="336512" cy="335048"/>
            </a:xfrm>
            <a:custGeom>
              <a:rect b="b" l="l" r="r" t="t"/>
              <a:pathLst>
                <a:path extrusionOk="0" h="10527" w="10573">
                  <a:moveTo>
                    <a:pt x="8216" y="5930"/>
                  </a:moveTo>
                  <a:lnTo>
                    <a:pt x="8335" y="6537"/>
                  </a:lnTo>
                  <a:cubicBezTo>
                    <a:pt x="8359" y="6597"/>
                    <a:pt x="8394" y="6645"/>
                    <a:pt x="8442" y="6657"/>
                  </a:cubicBezTo>
                  <a:cubicBezTo>
                    <a:pt x="8502" y="6668"/>
                    <a:pt x="8549" y="6692"/>
                    <a:pt x="8609" y="6716"/>
                  </a:cubicBezTo>
                  <a:cubicBezTo>
                    <a:pt x="8631" y="6729"/>
                    <a:pt x="8653" y="6734"/>
                    <a:pt x="8674" y="6734"/>
                  </a:cubicBezTo>
                  <a:cubicBezTo>
                    <a:pt x="8710" y="6734"/>
                    <a:pt x="8745" y="6719"/>
                    <a:pt x="8775" y="6704"/>
                  </a:cubicBezTo>
                  <a:lnTo>
                    <a:pt x="9252" y="6311"/>
                  </a:lnTo>
                  <a:lnTo>
                    <a:pt x="9561" y="6585"/>
                  </a:lnTo>
                  <a:lnTo>
                    <a:pt x="9264" y="7121"/>
                  </a:lnTo>
                  <a:cubicBezTo>
                    <a:pt x="9228" y="7157"/>
                    <a:pt x="9228" y="7216"/>
                    <a:pt x="9264" y="7276"/>
                  </a:cubicBezTo>
                  <a:cubicBezTo>
                    <a:pt x="9287" y="7323"/>
                    <a:pt x="9323" y="7371"/>
                    <a:pt x="9347" y="7430"/>
                  </a:cubicBezTo>
                  <a:cubicBezTo>
                    <a:pt x="9383" y="7478"/>
                    <a:pt x="9430" y="7514"/>
                    <a:pt x="9490" y="7514"/>
                  </a:cubicBezTo>
                  <a:lnTo>
                    <a:pt x="10109" y="7538"/>
                  </a:lnTo>
                  <a:lnTo>
                    <a:pt x="10180" y="7942"/>
                  </a:lnTo>
                  <a:lnTo>
                    <a:pt x="9645" y="8157"/>
                  </a:lnTo>
                  <a:cubicBezTo>
                    <a:pt x="9585" y="8181"/>
                    <a:pt x="9561" y="8240"/>
                    <a:pt x="9549" y="8276"/>
                  </a:cubicBezTo>
                  <a:cubicBezTo>
                    <a:pt x="9549" y="8335"/>
                    <a:pt x="9526" y="8383"/>
                    <a:pt x="9514" y="8442"/>
                  </a:cubicBezTo>
                  <a:cubicBezTo>
                    <a:pt x="9502" y="8502"/>
                    <a:pt x="9514" y="8562"/>
                    <a:pt x="9561" y="8597"/>
                  </a:cubicBezTo>
                  <a:lnTo>
                    <a:pt x="10014" y="8990"/>
                  </a:lnTo>
                  <a:lnTo>
                    <a:pt x="9811" y="9347"/>
                  </a:lnTo>
                  <a:lnTo>
                    <a:pt x="9228" y="9157"/>
                  </a:lnTo>
                  <a:cubicBezTo>
                    <a:pt x="9213" y="9154"/>
                    <a:pt x="9198" y="9152"/>
                    <a:pt x="9184" y="9152"/>
                  </a:cubicBezTo>
                  <a:cubicBezTo>
                    <a:pt x="9141" y="9152"/>
                    <a:pt x="9103" y="9166"/>
                    <a:pt x="9085" y="9193"/>
                  </a:cubicBezTo>
                  <a:cubicBezTo>
                    <a:pt x="9037" y="9228"/>
                    <a:pt x="8990" y="9264"/>
                    <a:pt x="8954" y="9288"/>
                  </a:cubicBezTo>
                  <a:cubicBezTo>
                    <a:pt x="8906" y="9324"/>
                    <a:pt x="8871" y="9383"/>
                    <a:pt x="8895" y="9443"/>
                  </a:cubicBezTo>
                  <a:lnTo>
                    <a:pt x="8978" y="10050"/>
                  </a:lnTo>
                  <a:lnTo>
                    <a:pt x="8597" y="10181"/>
                  </a:lnTo>
                  <a:lnTo>
                    <a:pt x="8264" y="9669"/>
                  </a:lnTo>
                  <a:cubicBezTo>
                    <a:pt x="8228" y="9621"/>
                    <a:pt x="8192" y="9585"/>
                    <a:pt x="8133" y="9585"/>
                  </a:cubicBezTo>
                  <a:lnTo>
                    <a:pt x="7954" y="9585"/>
                  </a:lnTo>
                  <a:cubicBezTo>
                    <a:pt x="7894" y="9585"/>
                    <a:pt x="7847" y="9621"/>
                    <a:pt x="7811" y="9669"/>
                  </a:cubicBezTo>
                  <a:lnTo>
                    <a:pt x="7490" y="10181"/>
                  </a:lnTo>
                  <a:lnTo>
                    <a:pt x="7097" y="10050"/>
                  </a:lnTo>
                  <a:lnTo>
                    <a:pt x="7192" y="9443"/>
                  </a:lnTo>
                  <a:cubicBezTo>
                    <a:pt x="7204" y="9383"/>
                    <a:pt x="7180" y="9324"/>
                    <a:pt x="7132" y="9288"/>
                  </a:cubicBezTo>
                  <a:cubicBezTo>
                    <a:pt x="7085" y="9264"/>
                    <a:pt x="7037" y="9216"/>
                    <a:pt x="7001" y="9193"/>
                  </a:cubicBezTo>
                  <a:cubicBezTo>
                    <a:pt x="6970" y="9161"/>
                    <a:pt x="6933" y="9145"/>
                    <a:pt x="6897" y="9145"/>
                  </a:cubicBezTo>
                  <a:cubicBezTo>
                    <a:pt x="6880" y="9145"/>
                    <a:pt x="6863" y="9149"/>
                    <a:pt x="6847" y="9157"/>
                  </a:cubicBezTo>
                  <a:lnTo>
                    <a:pt x="6275" y="9347"/>
                  </a:lnTo>
                  <a:lnTo>
                    <a:pt x="6061" y="8990"/>
                  </a:lnTo>
                  <a:lnTo>
                    <a:pt x="6525" y="8597"/>
                  </a:lnTo>
                  <a:cubicBezTo>
                    <a:pt x="6573" y="8550"/>
                    <a:pt x="6585" y="8502"/>
                    <a:pt x="6573" y="8442"/>
                  </a:cubicBezTo>
                  <a:cubicBezTo>
                    <a:pt x="6549" y="8383"/>
                    <a:pt x="6537" y="8335"/>
                    <a:pt x="6537" y="8276"/>
                  </a:cubicBezTo>
                  <a:cubicBezTo>
                    <a:pt x="6537" y="8216"/>
                    <a:pt x="6489" y="8169"/>
                    <a:pt x="6430" y="8157"/>
                  </a:cubicBezTo>
                  <a:lnTo>
                    <a:pt x="5847" y="7942"/>
                  </a:lnTo>
                  <a:lnTo>
                    <a:pt x="5930" y="7538"/>
                  </a:lnTo>
                  <a:lnTo>
                    <a:pt x="6549" y="7514"/>
                  </a:lnTo>
                  <a:cubicBezTo>
                    <a:pt x="6609" y="7514"/>
                    <a:pt x="6656" y="7490"/>
                    <a:pt x="6680" y="7430"/>
                  </a:cubicBezTo>
                  <a:cubicBezTo>
                    <a:pt x="6716" y="7383"/>
                    <a:pt x="6740" y="7323"/>
                    <a:pt x="6775" y="7276"/>
                  </a:cubicBezTo>
                  <a:cubicBezTo>
                    <a:pt x="6811" y="7240"/>
                    <a:pt x="6811" y="7180"/>
                    <a:pt x="6775" y="7121"/>
                  </a:cubicBezTo>
                  <a:lnTo>
                    <a:pt x="6478" y="6585"/>
                  </a:lnTo>
                  <a:lnTo>
                    <a:pt x="6787" y="6311"/>
                  </a:lnTo>
                  <a:lnTo>
                    <a:pt x="7263" y="6704"/>
                  </a:lnTo>
                  <a:cubicBezTo>
                    <a:pt x="7293" y="6719"/>
                    <a:pt x="7327" y="6729"/>
                    <a:pt x="7363" y="6729"/>
                  </a:cubicBezTo>
                  <a:cubicBezTo>
                    <a:pt x="7385" y="6729"/>
                    <a:pt x="7407" y="6725"/>
                    <a:pt x="7430" y="6716"/>
                  </a:cubicBezTo>
                  <a:cubicBezTo>
                    <a:pt x="7478" y="6704"/>
                    <a:pt x="7537" y="6668"/>
                    <a:pt x="7597" y="6657"/>
                  </a:cubicBezTo>
                  <a:cubicBezTo>
                    <a:pt x="7656" y="6645"/>
                    <a:pt x="7680" y="6597"/>
                    <a:pt x="7704" y="6537"/>
                  </a:cubicBezTo>
                  <a:lnTo>
                    <a:pt x="7823" y="5930"/>
                  </a:lnTo>
                  <a:close/>
                  <a:moveTo>
                    <a:pt x="4454" y="1"/>
                  </a:moveTo>
                  <a:cubicBezTo>
                    <a:pt x="3739" y="1"/>
                    <a:pt x="3025" y="180"/>
                    <a:pt x="2382" y="513"/>
                  </a:cubicBezTo>
                  <a:cubicBezTo>
                    <a:pt x="2310" y="561"/>
                    <a:pt x="2287" y="644"/>
                    <a:pt x="2322" y="715"/>
                  </a:cubicBezTo>
                  <a:cubicBezTo>
                    <a:pt x="2354" y="770"/>
                    <a:pt x="2405" y="799"/>
                    <a:pt x="2458" y="799"/>
                  </a:cubicBezTo>
                  <a:cubicBezTo>
                    <a:pt x="2485" y="799"/>
                    <a:pt x="2512" y="791"/>
                    <a:pt x="2537" y="775"/>
                  </a:cubicBezTo>
                  <a:cubicBezTo>
                    <a:pt x="3132" y="465"/>
                    <a:pt x="3787" y="299"/>
                    <a:pt x="4454" y="299"/>
                  </a:cubicBezTo>
                  <a:cubicBezTo>
                    <a:pt x="6728" y="299"/>
                    <a:pt x="8597" y="2168"/>
                    <a:pt x="8597" y="4442"/>
                  </a:cubicBezTo>
                  <a:cubicBezTo>
                    <a:pt x="8597" y="4847"/>
                    <a:pt x="8537" y="5228"/>
                    <a:pt x="8430" y="5621"/>
                  </a:cubicBezTo>
                  <a:lnTo>
                    <a:pt x="7740" y="5621"/>
                  </a:lnTo>
                  <a:cubicBezTo>
                    <a:pt x="7668" y="5621"/>
                    <a:pt x="7609" y="5656"/>
                    <a:pt x="7597" y="5728"/>
                  </a:cubicBezTo>
                  <a:lnTo>
                    <a:pt x="7466" y="6371"/>
                  </a:lnTo>
                  <a:lnTo>
                    <a:pt x="7442" y="6371"/>
                  </a:lnTo>
                  <a:lnTo>
                    <a:pt x="6942" y="5966"/>
                  </a:lnTo>
                  <a:cubicBezTo>
                    <a:pt x="6912" y="5948"/>
                    <a:pt x="6879" y="5939"/>
                    <a:pt x="6847" y="5939"/>
                  </a:cubicBezTo>
                  <a:cubicBezTo>
                    <a:pt x="6814" y="5939"/>
                    <a:pt x="6781" y="5948"/>
                    <a:pt x="6751" y="5966"/>
                  </a:cubicBezTo>
                  <a:lnTo>
                    <a:pt x="6239" y="6407"/>
                  </a:lnTo>
                  <a:cubicBezTo>
                    <a:pt x="6180" y="6442"/>
                    <a:pt x="6168" y="6537"/>
                    <a:pt x="6216" y="6597"/>
                  </a:cubicBezTo>
                  <a:lnTo>
                    <a:pt x="6525" y="7180"/>
                  </a:lnTo>
                  <a:cubicBezTo>
                    <a:pt x="6525" y="7180"/>
                    <a:pt x="6525" y="7192"/>
                    <a:pt x="6513" y="7192"/>
                  </a:cubicBezTo>
                  <a:lnTo>
                    <a:pt x="5858" y="7204"/>
                  </a:lnTo>
                  <a:cubicBezTo>
                    <a:pt x="5775" y="7204"/>
                    <a:pt x="5716" y="7264"/>
                    <a:pt x="5704" y="7335"/>
                  </a:cubicBezTo>
                  <a:lnTo>
                    <a:pt x="5585" y="7990"/>
                  </a:lnTo>
                  <a:cubicBezTo>
                    <a:pt x="5573" y="8073"/>
                    <a:pt x="5620" y="8145"/>
                    <a:pt x="5680" y="8157"/>
                  </a:cubicBezTo>
                  <a:lnTo>
                    <a:pt x="6013" y="8288"/>
                  </a:lnTo>
                  <a:cubicBezTo>
                    <a:pt x="5525" y="8502"/>
                    <a:pt x="5001" y="8585"/>
                    <a:pt x="4454" y="8585"/>
                  </a:cubicBezTo>
                  <a:cubicBezTo>
                    <a:pt x="2179" y="8585"/>
                    <a:pt x="322" y="6728"/>
                    <a:pt x="322" y="4454"/>
                  </a:cubicBezTo>
                  <a:cubicBezTo>
                    <a:pt x="322" y="3168"/>
                    <a:pt x="894" y="2001"/>
                    <a:pt x="1894" y="1203"/>
                  </a:cubicBezTo>
                  <a:cubicBezTo>
                    <a:pt x="1965" y="1144"/>
                    <a:pt x="1965" y="1061"/>
                    <a:pt x="1929" y="989"/>
                  </a:cubicBezTo>
                  <a:cubicBezTo>
                    <a:pt x="1895" y="942"/>
                    <a:pt x="1850" y="921"/>
                    <a:pt x="1804" y="921"/>
                  </a:cubicBezTo>
                  <a:cubicBezTo>
                    <a:pt x="1769" y="921"/>
                    <a:pt x="1734" y="933"/>
                    <a:pt x="1703" y="953"/>
                  </a:cubicBezTo>
                  <a:cubicBezTo>
                    <a:pt x="632" y="1799"/>
                    <a:pt x="1" y="3085"/>
                    <a:pt x="1" y="4454"/>
                  </a:cubicBezTo>
                  <a:cubicBezTo>
                    <a:pt x="1" y="5645"/>
                    <a:pt x="465" y="6764"/>
                    <a:pt x="1298" y="7597"/>
                  </a:cubicBezTo>
                  <a:cubicBezTo>
                    <a:pt x="2132" y="8431"/>
                    <a:pt x="3251" y="8883"/>
                    <a:pt x="4442" y="8883"/>
                  </a:cubicBezTo>
                  <a:cubicBezTo>
                    <a:pt x="5001" y="8883"/>
                    <a:pt x="5537" y="8788"/>
                    <a:pt x="6049" y="8585"/>
                  </a:cubicBezTo>
                  <a:lnTo>
                    <a:pt x="6049" y="8585"/>
                  </a:lnTo>
                  <a:lnTo>
                    <a:pt x="5775" y="8823"/>
                  </a:lnTo>
                  <a:cubicBezTo>
                    <a:pt x="5716" y="8871"/>
                    <a:pt x="5704" y="8966"/>
                    <a:pt x="5751" y="9026"/>
                  </a:cubicBezTo>
                  <a:lnTo>
                    <a:pt x="6073" y="9585"/>
                  </a:lnTo>
                  <a:cubicBezTo>
                    <a:pt x="6101" y="9632"/>
                    <a:pt x="6158" y="9664"/>
                    <a:pt x="6211" y="9664"/>
                  </a:cubicBezTo>
                  <a:cubicBezTo>
                    <a:pt x="6225" y="9664"/>
                    <a:pt x="6239" y="9662"/>
                    <a:pt x="6251" y="9657"/>
                  </a:cubicBezTo>
                  <a:lnTo>
                    <a:pt x="6882" y="9455"/>
                  </a:lnTo>
                  <a:cubicBezTo>
                    <a:pt x="6882" y="9455"/>
                    <a:pt x="6894" y="9455"/>
                    <a:pt x="6894" y="9466"/>
                  </a:cubicBezTo>
                  <a:lnTo>
                    <a:pt x="6787" y="10121"/>
                  </a:lnTo>
                  <a:cubicBezTo>
                    <a:pt x="6775" y="10193"/>
                    <a:pt x="6823" y="10276"/>
                    <a:pt x="6894" y="10288"/>
                  </a:cubicBezTo>
                  <a:lnTo>
                    <a:pt x="7525" y="10514"/>
                  </a:lnTo>
                  <a:cubicBezTo>
                    <a:pt x="7537" y="10514"/>
                    <a:pt x="7549" y="10526"/>
                    <a:pt x="7585" y="10526"/>
                  </a:cubicBezTo>
                  <a:cubicBezTo>
                    <a:pt x="7644" y="10526"/>
                    <a:pt x="7680" y="10490"/>
                    <a:pt x="7716" y="10455"/>
                  </a:cubicBezTo>
                  <a:lnTo>
                    <a:pt x="8061" y="9883"/>
                  </a:lnTo>
                  <a:lnTo>
                    <a:pt x="8073" y="9883"/>
                  </a:lnTo>
                  <a:lnTo>
                    <a:pt x="8418" y="10455"/>
                  </a:lnTo>
                  <a:cubicBezTo>
                    <a:pt x="8445" y="10499"/>
                    <a:pt x="8497" y="10523"/>
                    <a:pt x="8547" y="10523"/>
                  </a:cubicBezTo>
                  <a:cubicBezTo>
                    <a:pt x="8565" y="10523"/>
                    <a:pt x="8582" y="10520"/>
                    <a:pt x="8597" y="10514"/>
                  </a:cubicBezTo>
                  <a:lnTo>
                    <a:pt x="9216" y="10288"/>
                  </a:lnTo>
                  <a:cubicBezTo>
                    <a:pt x="9287" y="10252"/>
                    <a:pt x="9323" y="10193"/>
                    <a:pt x="9323" y="10121"/>
                  </a:cubicBezTo>
                  <a:lnTo>
                    <a:pt x="9216" y="9466"/>
                  </a:lnTo>
                  <a:cubicBezTo>
                    <a:pt x="9216" y="9466"/>
                    <a:pt x="9228" y="9466"/>
                    <a:pt x="9228" y="9455"/>
                  </a:cubicBezTo>
                  <a:lnTo>
                    <a:pt x="9859" y="9657"/>
                  </a:lnTo>
                  <a:cubicBezTo>
                    <a:pt x="9878" y="9666"/>
                    <a:pt x="9897" y="9671"/>
                    <a:pt x="9916" y="9671"/>
                  </a:cubicBezTo>
                  <a:cubicBezTo>
                    <a:pt x="9966" y="9671"/>
                    <a:pt x="10011" y="9638"/>
                    <a:pt x="10038" y="9585"/>
                  </a:cubicBezTo>
                  <a:lnTo>
                    <a:pt x="10359" y="9026"/>
                  </a:lnTo>
                  <a:cubicBezTo>
                    <a:pt x="10395" y="8966"/>
                    <a:pt x="10395" y="8871"/>
                    <a:pt x="10335" y="8823"/>
                  </a:cubicBezTo>
                  <a:lnTo>
                    <a:pt x="9847" y="8395"/>
                  </a:lnTo>
                  <a:lnTo>
                    <a:pt x="9847" y="8383"/>
                  </a:lnTo>
                  <a:lnTo>
                    <a:pt x="10454" y="8145"/>
                  </a:lnTo>
                  <a:cubicBezTo>
                    <a:pt x="10460" y="8146"/>
                    <a:pt x="10465" y="8146"/>
                    <a:pt x="10470" y="8146"/>
                  </a:cubicBezTo>
                  <a:cubicBezTo>
                    <a:pt x="10532" y="8146"/>
                    <a:pt x="10572" y="8080"/>
                    <a:pt x="10561" y="8014"/>
                  </a:cubicBezTo>
                  <a:lnTo>
                    <a:pt x="10442" y="7359"/>
                  </a:lnTo>
                  <a:cubicBezTo>
                    <a:pt x="10419" y="7288"/>
                    <a:pt x="10359" y="7240"/>
                    <a:pt x="10288" y="7228"/>
                  </a:cubicBezTo>
                  <a:lnTo>
                    <a:pt x="9633" y="7204"/>
                  </a:lnTo>
                  <a:cubicBezTo>
                    <a:pt x="9633" y="7204"/>
                    <a:pt x="9633" y="7192"/>
                    <a:pt x="9621" y="7192"/>
                  </a:cubicBezTo>
                  <a:lnTo>
                    <a:pt x="9930" y="6609"/>
                  </a:lnTo>
                  <a:cubicBezTo>
                    <a:pt x="9966" y="6549"/>
                    <a:pt x="9942" y="6466"/>
                    <a:pt x="9907" y="6418"/>
                  </a:cubicBezTo>
                  <a:lnTo>
                    <a:pt x="9395" y="5990"/>
                  </a:lnTo>
                  <a:cubicBezTo>
                    <a:pt x="9365" y="5966"/>
                    <a:pt x="9332" y="5954"/>
                    <a:pt x="9299" y="5954"/>
                  </a:cubicBezTo>
                  <a:cubicBezTo>
                    <a:pt x="9267" y="5954"/>
                    <a:pt x="9234" y="5966"/>
                    <a:pt x="9204" y="5990"/>
                  </a:cubicBezTo>
                  <a:lnTo>
                    <a:pt x="8692" y="6395"/>
                  </a:lnTo>
                  <a:lnTo>
                    <a:pt x="8680" y="6395"/>
                  </a:lnTo>
                  <a:lnTo>
                    <a:pt x="8609" y="6049"/>
                  </a:lnTo>
                  <a:lnTo>
                    <a:pt x="8609" y="6037"/>
                  </a:lnTo>
                  <a:cubicBezTo>
                    <a:pt x="8799" y="5525"/>
                    <a:pt x="8895" y="5002"/>
                    <a:pt x="8895" y="4454"/>
                  </a:cubicBezTo>
                  <a:cubicBezTo>
                    <a:pt x="8895" y="3263"/>
                    <a:pt x="8430" y="2144"/>
                    <a:pt x="7597" y="1311"/>
                  </a:cubicBezTo>
                  <a:cubicBezTo>
                    <a:pt x="6763" y="477"/>
                    <a:pt x="5644" y="1"/>
                    <a:pt x="44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44"/>
          <p:cNvGrpSpPr/>
          <p:nvPr/>
        </p:nvGrpSpPr>
        <p:grpSpPr>
          <a:xfrm>
            <a:off x="5257704" y="3232158"/>
            <a:ext cx="347143" cy="254684"/>
            <a:chOff x="5331913" y="3413947"/>
            <a:chExt cx="347143" cy="254684"/>
          </a:xfrm>
        </p:grpSpPr>
        <p:sp>
          <p:nvSpPr>
            <p:cNvPr id="1354" name="Google Shape;1354;p44"/>
            <p:cNvSpPr/>
            <p:nvPr/>
          </p:nvSpPr>
          <p:spPr>
            <a:xfrm>
              <a:off x="5597163" y="3523083"/>
              <a:ext cx="43222" cy="15564"/>
            </a:xfrm>
            <a:custGeom>
              <a:rect b="b" l="l" r="r" t="t"/>
              <a:pathLst>
                <a:path extrusionOk="0" h="489" w="1358">
                  <a:moveTo>
                    <a:pt x="167" y="0"/>
                  </a:moveTo>
                  <a:cubicBezTo>
                    <a:pt x="84" y="0"/>
                    <a:pt x="0" y="71"/>
                    <a:pt x="0" y="167"/>
                  </a:cubicBezTo>
                  <a:cubicBezTo>
                    <a:pt x="0" y="250"/>
                    <a:pt x="84" y="322"/>
                    <a:pt x="167" y="322"/>
                  </a:cubicBezTo>
                  <a:cubicBezTo>
                    <a:pt x="346" y="322"/>
                    <a:pt x="870" y="357"/>
                    <a:pt x="1120" y="476"/>
                  </a:cubicBezTo>
                  <a:cubicBezTo>
                    <a:pt x="1155" y="488"/>
                    <a:pt x="1167" y="488"/>
                    <a:pt x="1191" y="488"/>
                  </a:cubicBezTo>
                  <a:cubicBezTo>
                    <a:pt x="1251" y="488"/>
                    <a:pt x="1310" y="464"/>
                    <a:pt x="1346" y="405"/>
                  </a:cubicBezTo>
                  <a:cubicBezTo>
                    <a:pt x="1358" y="322"/>
                    <a:pt x="1334" y="226"/>
                    <a:pt x="1251" y="191"/>
                  </a:cubicBezTo>
                  <a:cubicBezTo>
                    <a:pt x="882" y="12"/>
                    <a:pt x="203"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5331913" y="3413947"/>
              <a:ext cx="347143" cy="253538"/>
            </a:xfrm>
            <a:custGeom>
              <a:rect b="b" l="l" r="r" t="t"/>
              <a:pathLst>
                <a:path extrusionOk="0" h="7966" w="10907">
                  <a:moveTo>
                    <a:pt x="7168" y="357"/>
                  </a:moveTo>
                  <a:lnTo>
                    <a:pt x="7168" y="1893"/>
                  </a:lnTo>
                  <a:cubicBezTo>
                    <a:pt x="7168" y="2131"/>
                    <a:pt x="7120" y="2357"/>
                    <a:pt x="7013" y="2560"/>
                  </a:cubicBezTo>
                  <a:cubicBezTo>
                    <a:pt x="7001" y="2584"/>
                    <a:pt x="7001" y="2608"/>
                    <a:pt x="7001" y="2643"/>
                  </a:cubicBezTo>
                  <a:lnTo>
                    <a:pt x="7001" y="3084"/>
                  </a:lnTo>
                  <a:cubicBezTo>
                    <a:pt x="7001" y="3512"/>
                    <a:pt x="6822" y="3917"/>
                    <a:pt x="6513" y="4203"/>
                  </a:cubicBezTo>
                  <a:cubicBezTo>
                    <a:pt x="6465" y="4227"/>
                    <a:pt x="6429" y="4274"/>
                    <a:pt x="6394" y="4310"/>
                  </a:cubicBezTo>
                  <a:cubicBezTo>
                    <a:pt x="6111" y="4514"/>
                    <a:pt x="5775" y="4621"/>
                    <a:pt x="5415" y="4621"/>
                  </a:cubicBezTo>
                  <a:cubicBezTo>
                    <a:pt x="5396" y="4621"/>
                    <a:pt x="5377" y="4620"/>
                    <a:pt x="5358" y="4620"/>
                  </a:cubicBezTo>
                  <a:cubicBezTo>
                    <a:pt x="4536" y="4560"/>
                    <a:pt x="3917" y="3858"/>
                    <a:pt x="3917" y="3024"/>
                  </a:cubicBezTo>
                  <a:lnTo>
                    <a:pt x="3917" y="2643"/>
                  </a:lnTo>
                  <a:cubicBezTo>
                    <a:pt x="3917" y="2608"/>
                    <a:pt x="3917" y="2596"/>
                    <a:pt x="3905" y="2560"/>
                  </a:cubicBezTo>
                  <a:cubicBezTo>
                    <a:pt x="3798" y="2357"/>
                    <a:pt x="3751" y="2131"/>
                    <a:pt x="3751" y="1893"/>
                  </a:cubicBezTo>
                  <a:lnTo>
                    <a:pt x="3751" y="1548"/>
                  </a:lnTo>
                  <a:cubicBezTo>
                    <a:pt x="3751" y="893"/>
                    <a:pt x="4286" y="357"/>
                    <a:pt x="4941" y="357"/>
                  </a:cubicBezTo>
                  <a:close/>
                  <a:moveTo>
                    <a:pt x="10013" y="2905"/>
                  </a:moveTo>
                  <a:lnTo>
                    <a:pt x="10013" y="3560"/>
                  </a:lnTo>
                  <a:cubicBezTo>
                    <a:pt x="10013" y="3667"/>
                    <a:pt x="9989" y="3774"/>
                    <a:pt x="9942" y="3870"/>
                  </a:cubicBezTo>
                  <a:lnTo>
                    <a:pt x="9870" y="4036"/>
                  </a:lnTo>
                  <a:cubicBezTo>
                    <a:pt x="9858" y="4048"/>
                    <a:pt x="9858" y="4084"/>
                    <a:pt x="9858" y="4108"/>
                  </a:cubicBezTo>
                  <a:lnTo>
                    <a:pt x="9858" y="4453"/>
                  </a:lnTo>
                  <a:cubicBezTo>
                    <a:pt x="9870" y="4679"/>
                    <a:pt x="9763" y="4882"/>
                    <a:pt x="9597" y="5048"/>
                  </a:cubicBezTo>
                  <a:cubicBezTo>
                    <a:pt x="9451" y="5205"/>
                    <a:pt x="9244" y="5288"/>
                    <a:pt x="9022" y="5288"/>
                  </a:cubicBezTo>
                  <a:cubicBezTo>
                    <a:pt x="9007" y="5288"/>
                    <a:pt x="8992" y="5287"/>
                    <a:pt x="8977" y="5286"/>
                  </a:cubicBezTo>
                  <a:cubicBezTo>
                    <a:pt x="8513" y="5275"/>
                    <a:pt x="8144" y="4870"/>
                    <a:pt x="8144" y="4382"/>
                  </a:cubicBezTo>
                  <a:lnTo>
                    <a:pt x="8144" y="4084"/>
                  </a:lnTo>
                  <a:cubicBezTo>
                    <a:pt x="8144" y="4048"/>
                    <a:pt x="8144" y="4036"/>
                    <a:pt x="8132" y="4012"/>
                  </a:cubicBezTo>
                  <a:lnTo>
                    <a:pt x="8025" y="3810"/>
                  </a:lnTo>
                  <a:cubicBezTo>
                    <a:pt x="8002" y="3741"/>
                    <a:pt x="7968" y="3672"/>
                    <a:pt x="7966" y="3582"/>
                  </a:cubicBezTo>
                  <a:lnTo>
                    <a:pt x="7966" y="3582"/>
                  </a:lnTo>
                  <a:cubicBezTo>
                    <a:pt x="7973" y="3196"/>
                    <a:pt x="8279" y="2905"/>
                    <a:pt x="8644" y="2905"/>
                  </a:cubicBezTo>
                  <a:close/>
                  <a:moveTo>
                    <a:pt x="1727" y="2893"/>
                  </a:moveTo>
                  <a:cubicBezTo>
                    <a:pt x="2000" y="2893"/>
                    <a:pt x="2250" y="3000"/>
                    <a:pt x="2441" y="3191"/>
                  </a:cubicBezTo>
                  <a:cubicBezTo>
                    <a:pt x="2643" y="3381"/>
                    <a:pt x="2739" y="3655"/>
                    <a:pt x="2774" y="3929"/>
                  </a:cubicBezTo>
                  <a:cubicBezTo>
                    <a:pt x="2774" y="4024"/>
                    <a:pt x="2786" y="4132"/>
                    <a:pt x="2786" y="4227"/>
                  </a:cubicBezTo>
                  <a:lnTo>
                    <a:pt x="2786" y="4262"/>
                  </a:lnTo>
                  <a:cubicBezTo>
                    <a:pt x="2608" y="3989"/>
                    <a:pt x="2358" y="3798"/>
                    <a:pt x="2000" y="3691"/>
                  </a:cubicBezTo>
                  <a:cubicBezTo>
                    <a:pt x="1753" y="3615"/>
                    <a:pt x="1520" y="3607"/>
                    <a:pt x="1431" y="3607"/>
                  </a:cubicBezTo>
                  <a:cubicBezTo>
                    <a:pt x="1409" y="3607"/>
                    <a:pt x="1396" y="3608"/>
                    <a:pt x="1393" y="3608"/>
                  </a:cubicBezTo>
                  <a:cubicBezTo>
                    <a:pt x="1346" y="3608"/>
                    <a:pt x="1310" y="3620"/>
                    <a:pt x="1286" y="3655"/>
                  </a:cubicBezTo>
                  <a:lnTo>
                    <a:pt x="1000" y="3953"/>
                  </a:lnTo>
                  <a:cubicBezTo>
                    <a:pt x="941" y="4012"/>
                    <a:pt x="941" y="4108"/>
                    <a:pt x="1000" y="4167"/>
                  </a:cubicBezTo>
                  <a:cubicBezTo>
                    <a:pt x="1030" y="4197"/>
                    <a:pt x="1072" y="4212"/>
                    <a:pt x="1113" y="4212"/>
                  </a:cubicBezTo>
                  <a:cubicBezTo>
                    <a:pt x="1155" y="4212"/>
                    <a:pt x="1197" y="4197"/>
                    <a:pt x="1226" y="4167"/>
                  </a:cubicBezTo>
                  <a:lnTo>
                    <a:pt x="1465" y="3917"/>
                  </a:lnTo>
                  <a:cubicBezTo>
                    <a:pt x="1667" y="3929"/>
                    <a:pt x="2322" y="4012"/>
                    <a:pt x="2572" y="4572"/>
                  </a:cubicBezTo>
                  <a:cubicBezTo>
                    <a:pt x="2500" y="4989"/>
                    <a:pt x="2143" y="5298"/>
                    <a:pt x="1727" y="5298"/>
                  </a:cubicBezTo>
                  <a:cubicBezTo>
                    <a:pt x="1250" y="5298"/>
                    <a:pt x="869" y="4917"/>
                    <a:pt x="869" y="4441"/>
                  </a:cubicBezTo>
                  <a:cubicBezTo>
                    <a:pt x="869" y="4346"/>
                    <a:pt x="798" y="4274"/>
                    <a:pt x="703" y="4274"/>
                  </a:cubicBezTo>
                  <a:lnTo>
                    <a:pt x="679" y="4274"/>
                  </a:lnTo>
                  <a:lnTo>
                    <a:pt x="679" y="4227"/>
                  </a:lnTo>
                  <a:cubicBezTo>
                    <a:pt x="679" y="4132"/>
                    <a:pt x="679" y="4024"/>
                    <a:pt x="691" y="3929"/>
                  </a:cubicBezTo>
                  <a:cubicBezTo>
                    <a:pt x="703" y="3655"/>
                    <a:pt x="822" y="3381"/>
                    <a:pt x="1012" y="3191"/>
                  </a:cubicBezTo>
                  <a:cubicBezTo>
                    <a:pt x="1215" y="3000"/>
                    <a:pt x="1465" y="2893"/>
                    <a:pt x="1727" y="2893"/>
                  </a:cubicBezTo>
                  <a:close/>
                  <a:moveTo>
                    <a:pt x="643" y="4882"/>
                  </a:moveTo>
                  <a:cubicBezTo>
                    <a:pt x="726" y="5096"/>
                    <a:pt x="881" y="5275"/>
                    <a:pt x="1060" y="5405"/>
                  </a:cubicBezTo>
                  <a:lnTo>
                    <a:pt x="1060" y="5596"/>
                  </a:lnTo>
                  <a:cubicBezTo>
                    <a:pt x="762" y="5501"/>
                    <a:pt x="619" y="5346"/>
                    <a:pt x="560" y="5275"/>
                  </a:cubicBezTo>
                  <a:cubicBezTo>
                    <a:pt x="595" y="5155"/>
                    <a:pt x="631" y="5036"/>
                    <a:pt x="643" y="4882"/>
                  </a:cubicBezTo>
                  <a:close/>
                  <a:moveTo>
                    <a:pt x="2798" y="4882"/>
                  </a:moveTo>
                  <a:cubicBezTo>
                    <a:pt x="2810" y="5024"/>
                    <a:pt x="2846" y="5155"/>
                    <a:pt x="2893" y="5263"/>
                  </a:cubicBezTo>
                  <a:cubicBezTo>
                    <a:pt x="2834" y="5346"/>
                    <a:pt x="2679" y="5477"/>
                    <a:pt x="2381" y="5596"/>
                  </a:cubicBezTo>
                  <a:lnTo>
                    <a:pt x="2381" y="5405"/>
                  </a:lnTo>
                  <a:cubicBezTo>
                    <a:pt x="2560" y="5275"/>
                    <a:pt x="2715" y="5096"/>
                    <a:pt x="2798" y="4882"/>
                  </a:cubicBezTo>
                  <a:close/>
                  <a:moveTo>
                    <a:pt x="6299" y="4727"/>
                  </a:moveTo>
                  <a:lnTo>
                    <a:pt x="6299" y="5001"/>
                  </a:lnTo>
                  <a:lnTo>
                    <a:pt x="5453" y="5596"/>
                  </a:lnTo>
                  <a:lnTo>
                    <a:pt x="4584" y="5024"/>
                  </a:lnTo>
                  <a:lnTo>
                    <a:pt x="4584" y="4727"/>
                  </a:lnTo>
                  <a:cubicBezTo>
                    <a:pt x="4810" y="4846"/>
                    <a:pt x="5060" y="4917"/>
                    <a:pt x="5322" y="4929"/>
                  </a:cubicBezTo>
                  <a:lnTo>
                    <a:pt x="5441" y="4929"/>
                  </a:lnTo>
                  <a:cubicBezTo>
                    <a:pt x="5739" y="4929"/>
                    <a:pt x="6037" y="4858"/>
                    <a:pt x="6299" y="4727"/>
                  </a:cubicBezTo>
                  <a:close/>
                  <a:moveTo>
                    <a:pt x="9347" y="5572"/>
                  </a:moveTo>
                  <a:lnTo>
                    <a:pt x="9347" y="5632"/>
                  </a:lnTo>
                  <a:cubicBezTo>
                    <a:pt x="9347" y="5656"/>
                    <a:pt x="9347" y="5691"/>
                    <a:pt x="9358" y="5715"/>
                  </a:cubicBezTo>
                  <a:lnTo>
                    <a:pt x="9001" y="6072"/>
                  </a:lnTo>
                  <a:lnTo>
                    <a:pt x="8644" y="5715"/>
                  </a:lnTo>
                  <a:cubicBezTo>
                    <a:pt x="8644" y="5691"/>
                    <a:pt x="8668" y="5656"/>
                    <a:pt x="8668" y="5632"/>
                  </a:cubicBezTo>
                  <a:lnTo>
                    <a:pt x="8668" y="5572"/>
                  </a:lnTo>
                  <a:cubicBezTo>
                    <a:pt x="8763" y="5596"/>
                    <a:pt x="8870" y="5632"/>
                    <a:pt x="8977" y="5632"/>
                  </a:cubicBezTo>
                  <a:lnTo>
                    <a:pt x="9001" y="5632"/>
                  </a:lnTo>
                  <a:cubicBezTo>
                    <a:pt x="9120" y="5632"/>
                    <a:pt x="9239" y="5620"/>
                    <a:pt x="9347" y="5572"/>
                  </a:cubicBezTo>
                  <a:close/>
                  <a:moveTo>
                    <a:pt x="2108" y="5572"/>
                  </a:moveTo>
                  <a:lnTo>
                    <a:pt x="2108" y="5739"/>
                  </a:lnTo>
                  <a:cubicBezTo>
                    <a:pt x="2108" y="5798"/>
                    <a:pt x="2119" y="5834"/>
                    <a:pt x="2143" y="5882"/>
                  </a:cubicBezTo>
                  <a:lnTo>
                    <a:pt x="1965" y="6013"/>
                  </a:lnTo>
                  <a:cubicBezTo>
                    <a:pt x="1899" y="6084"/>
                    <a:pt x="1816" y="6120"/>
                    <a:pt x="1731" y="6120"/>
                  </a:cubicBezTo>
                  <a:cubicBezTo>
                    <a:pt x="1646" y="6120"/>
                    <a:pt x="1560" y="6084"/>
                    <a:pt x="1488" y="6013"/>
                  </a:cubicBezTo>
                  <a:lnTo>
                    <a:pt x="1346" y="5882"/>
                  </a:lnTo>
                  <a:cubicBezTo>
                    <a:pt x="1369" y="5834"/>
                    <a:pt x="1381" y="5775"/>
                    <a:pt x="1381" y="5739"/>
                  </a:cubicBezTo>
                  <a:lnTo>
                    <a:pt x="1381" y="5572"/>
                  </a:lnTo>
                  <a:cubicBezTo>
                    <a:pt x="1488" y="5596"/>
                    <a:pt x="1607" y="5632"/>
                    <a:pt x="1750" y="5632"/>
                  </a:cubicBezTo>
                  <a:cubicBezTo>
                    <a:pt x="1857" y="5632"/>
                    <a:pt x="1977" y="5608"/>
                    <a:pt x="2108" y="5572"/>
                  </a:cubicBezTo>
                  <a:close/>
                  <a:moveTo>
                    <a:pt x="4465" y="5298"/>
                  </a:moveTo>
                  <a:lnTo>
                    <a:pt x="5215" y="5810"/>
                  </a:lnTo>
                  <a:lnTo>
                    <a:pt x="4810" y="6215"/>
                  </a:lnTo>
                  <a:lnTo>
                    <a:pt x="4798" y="6215"/>
                  </a:lnTo>
                  <a:lnTo>
                    <a:pt x="4310" y="5465"/>
                  </a:lnTo>
                  <a:lnTo>
                    <a:pt x="4465" y="5298"/>
                  </a:lnTo>
                  <a:close/>
                  <a:moveTo>
                    <a:pt x="6429" y="5298"/>
                  </a:moveTo>
                  <a:lnTo>
                    <a:pt x="6596" y="5465"/>
                  </a:lnTo>
                  <a:lnTo>
                    <a:pt x="6108" y="6215"/>
                  </a:lnTo>
                  <a:lnTo>
                    <a:pt x="6096" y="6215"/>
                  </a:lnTo>
                  <a:lnTo>
                    <a:pt x="5691" y="5810"/>
                  </a:lnTo>
                  <a:lnTo>
                    <a:pt x="6429" y="5298"/>
                  </a:lnTo>
                  <a:close/>
                  <a:moveTo>
                    <a:pt x="4905" y="0"/>
                  </a:moveTo>
                  <a:cubicBezTo>
                    <a:pt x="4072" y="0"/>
                    <a:pt x="3381" y="691"/>
                    <a:pt x="3381" y="1524"/>
                  </a:cubicBezTo>
                  <a:lnTo>
                    <a:pt x="3381" y="1869"/>
                  </a:lnTo>
                  <a:cubicBezTo>
                    <a:pt x="3381" y="2131"/>
                    <a:pt x="3441" y="2381"/>
                    <a:pt x="3548" y="2643"/>
                  </a:cubicBezTo>
                  <a:lnTo>
                    <a:pt x="3548" y="3000"/>
                  </a:lnTo>
                  <a:cubicBezTo>
                    <a:pt x="3548" y="3596"/>
                    <a:pt x="3810" y="4132"/>
                    <a:pt x="4227" y="4465"/>
                  </a:cubicBezTo>
                  <a:lnTo>
                    <a:pt x="4227" y="5001"/>
                  </a:lnTo>
                  <a:lnTo>
                    <a:pt x="3929" y="5322"/>
                  </a:lnTo>
                  <a:cubicBezTo>
                    <a:pt x="3905" y="5346"/>
                    <a:pt x="3893" y="5394"/>
                    <a:pt x="3893" y="5441"/>
                  </a:cubicBezTo>
                  <a:lnTo>
                    <a:pt x="2905" y="5798"/>
                  </a:lnTo>
                  <a:cubicBezTo>
                    <a:pt x="2834" y="5822"/>
                    <a:pt x="2774" y="5858"/>
                    <a:pt x="2715" y="5894"/>
                  </a:cubicBezTo>
                  <a:lnTo>
                    <a:pt x="2560" y="5822"/>
                  </a:lnTo>
                  <a:cubicBezTo>
                    <a:pt x="3024" y="5632"/>
                    <a:pt x="3155" y="5346"/>
                    <a:pt x="3179" y="5334"/>
                  </a:cubicBezTo>
                  <a:cubicBezTo>
                    <a:pt x="3203" y="5286"/>
                    <a:pt x="3203" y="5227"/>
                    <a:pt x="3179" y="5179"/>
                  </a:cubicBezTo>
                  <a:cubicBezTo>
                    <a:pt x="3060" y="4965"/>
                    <a:pt x="3036" y="4524"/>
                    <a:pt x="3036" y="4203"/>
                  </a:cubicBezTo>
                  <a:cubicBezTo>
                    <a:pt x="3036" y="4084"/>
                    <a:pt x="3036" y="3977"/>
                    <a:pt x="3024" y="3893"/>
                  </a:cubicBezTo>
                  <a:cubicBezTo>
                    <a:pt x="2965" y="3131"/>
                    <a:pt x="2405" y="2548"/>
                    <a:pt x="1691" y="2548"/>
                  </a:cubicBezTo>
                  <a:cubicBezTo>
                    <a:pt x="976" y="2548"/>
                    <a:pt x="393" y="3131"/>
                    <a:pt x="345" y="3893"/>
                  </a:cubicBezTo>
                  <a:cubicBezTo>
                    <a:pt x="345" y="3977"/>
                    <a:pt x="333" y="4084"/>
                    <a:pt x="333" y="4203"/>
                  </a:cubicBezTo>
                  <a:cubicBezTo>
                    <a:pt x="322" y="4548"/>
                    <a:pt x="298" y="4965"/>
                    <a:pt x="203" y="5179"/>
                  </a:cubicBezTo>
                  <a:cubicBezTo>
                    <a:pt x="167" y="5227"/>
                    <a:pt x="167" y="5286"/>
                    <a:pt x="203" y="5334"/>
                  </a:cubicBezTo>
                  <a:cubicBezTo>
                    <a:pt x="203" y="5346"/>
                    <a:pt x="345" y="5632"/>
                    <a:pt x="810" y="5822"/>
                  </a:cubicBezTo>
                  <a:lnTo>
                    <a:pt x="369" y="6037"/>
                  </a:lnTo>
                  <a:cubicBezTo>
                    <a:pt x="155" y="6156"/>
                    <a:pt x="0" y="6370"/>
                    <a:pt x="0" y="6632"/>
                  </a:cubicBezTo>
                  <a:lnTo>
                    <a:pt x="0" y="7799"/>
                  </a:lnTo>
                  <a:cubicBezTo>
                    <a:pt x="0" y="7894"/>
                    <a:pt x="72" y="7965"/>
                    <a:pt x="167" y="7965"/>
                  </a:cubicBezTo>
                  <a:cubicBezTo>
                    <a:pt x="250" y="7965"/>
                    <a:pt x="333" y="7894"/>
                    <a:pt x="333" y="7799"/>
                  </a:cubicBezTo>
                  <a:lnTo>
                    <a:pt x="333" y="6632"/>
                  </a:lnTo>
                  <a:cubicBezTo>
                    <a:pt x="333" y="6489"/>
                    <a:pt x="405" y="6370"/>
                    <a:pt x="524" y="6310"/>
                  </a:cubicBezTo>
                  <a:lnTo>
                    <a:pt x="1060" y="6048"/>
                  </a:lnTo>
                  <a:lnTo>
                    <a:pt x="1238" y="6227"/>
                  </a:lnTo>
                  <a:cubicBezTo>
                    <a:pt x="1369" y="6346"/>
                    <a:pt x="1536" y="6406"/>
                    <a:pt x="1703" y="6406"/>
                  </a:cubicBezTo>
                  <a:cubicBezTo>
                    <a:pt x="1857" y="6406"/>
                    <a:pt x="2024" y="6346"/>
                    <a:pt x="2155" y="6227"/>
                  </a:cubicBezTo>
                  <a:lnTo>
                    <a:pt x="2334" y="6048"/>
                  </a:lnTo>
                  <a:lnTo>
                    <a:pt x="2512" y="6132"/>
                  </a:lnTo>
                  <a:cubicBezTo>
                    <a:pt x="2441" y="6275"/>
                    <a:pt x="2381" y="6418"/>
                    <a:pt x="2381" y="6584"/>
                  </a:cubicBezTo>
                  <a:lnTo>
                    <a:pt x="2381" y="7799"/>
                  </a:lnTo>
                  <a:cubicBezTo>
                    <a:pt x="2381" y="7894"/>
                    <a:pt x="2453" y="7965"/>
                    <a:pt x="2548" y="7965"/>
                  </a:cubicBezTo>
                  <a:cubicBezTo>
                    <a:pt x="2631" y="7965"/>
                    <a:pt x="2715" y="7894"/>
                    <a:pt x="2715" y="7799"/>
                  </a:cubicBezTo>
                  <a:lnTo>
                    <a:pt x="2715" y="6584"/>
                  </a:lnTo>
                  <a:cubicBezTo>
                    <a:pt x="2715" y="6358"/>
                    <a:pt x="2846" y="6167"/>
                    <a:pt x="3048" y="6096"/>
                  </a:cubicBezTo>
                  <a:lnTo>
                    <a:pt x="4084" y="5715"/>
                  </a:lnTo>
                  <a:lnTo>
                    <a:pt x="4513" y="6358"/>
                  </a:lnTo>
                  <a:cubicBezTo>
                    <a:pt x="4572" y="6453"/>
                    <a:pt x="4655" y="6489"/>
                    <a:pt x="4751" y="6513"/>
                  </a:cubicBezTo>
                  <a:lnTo>
                    <a:pt x="4775" y="6513"/>
                  </a:lnTo>
                  <a:cubicBezTo>
                    <a:pt x="4870" y="6513"/>
                    <a:pt x="4941" y="6477"/>
                    <a:pt x="5013" y="6418"/>
                  </a:cubicBezTo>
                  <a:lnTo>
                    <a:pt x="5286" y="6156"/>
                  </a:lnTo>
                  <a:lnTo>
                    <a:pt x="5286" y="7799"/>
                  </a:lnTo>
                  <a:cubicBezTo>
                    <a:pt x="5286" y="7894"/>
                    <a:pt x="5358" y="7965"/>
                    <a:pt x="5453" y="7965"/>
                  </a:cubicBezTo>
                  <a:cubicBezTo>
                    <a:pt x="5537" y="7965"/>
                    <a:pt x="5608" y="7894"/>
                    <a:pt x="5608" y="7799"/>
                  </a:cubicBezTo>
                  <a:lnTo>
                    <a:pt x="5608" y="6156"/>
                  </a:lnTo>
                  <a:lnTo>
                    <a:pt x="5882" y="6418"/>
                  </a:lnTo>
                  <a:cubicBezTo>
                    <a:pt x="5941" y="6477"/>
                    <a:pt x="6025" y="6513"/>
                    <a:pt x="6120" y="6513"/>
                  </a:cubicBezTo>
                  <a:lnTo>
                    <a:pt x="6144" y="6513"/>
                  </a:lnTo>
                  <a:cubicBezTo>
                    <a:pt x="6251" y="6489"/>
                    <a:pt x="6322" y="6453"/>
                    <a:pt x="6382" y="6358"/>
                  </a:cubicBezTo>
                  <a:lnTo>
                    <a:pt x="6822" y="5715"/>
                  </a:lnTo>
                  <a:lnTo>
                    <a:pt x="7846" y="6096"/>
                  </a:lnTo>
                  <a:cubicBezTo>
                    <a:pt x="8049" y="6167"/>
                    <a:pt x="8192" y="6358"/>
                    <a:pt x="8192" y="6584"/>
                  </a:cubicBezTo>
                  <a:lnTo>
                    <a:pt x="8192" y="7799"/>
                  </a:lnTo>
                  <a:cubicBezTo>
                    <a:pt x="8192" y="7894"/>
                    <a:pt x="8263" y="7965"/>
                    <a:pt x="8346" y="7965"/>
                  </a:cubicBezTo>
                  <a:cubicBezTo>
                    <a:pt x="8442" y="7965"/>
                    <a:pt x="8513" y="7894"/>
                    <a:pt x="8513" y="7799"/>
                  </a:cubicBezTo>
                  <a:lnTo>
                    <a:pt x="8513" y="6584"/>
                  </a:lnTo>
                  <a:cubicBezTo>
                    <a:pt x="8513" y="6358"/>
                    <a:pt x="8430" y="6156"/>
                    <a:pt x="8275" y="6001"/>
                  </a:cubicBezTo>
                  <a:lnTo>
                    <a:pt x="8323" y="5989"/>
                  </a:lnTo>
                  <a:cubicBezTo>
                    <a:pt x="8370" y="5977"/>
                    <a:pt x="8406" y="5953"/>
                    <a:pt x="8465" y="5929"/>
                  </a:cubicBezTo>
                  <a:lnTo>
                    <a:pt x="8870" y="6334"/>
                  </a:lnTo>
                  <a:lnTo>
                    <a:pt x="8870" y="7787"/>
                  </a:lnTo>
                  <a:cubicBezTo>
                    <a:pt x="8870" y="7882"/>
                    <a:pt x="8942" y="7953"/>
                    <a:pt x="9037" y="7953"/>
                  </a:cubicBezTo>
                  <a:cubicBezTo>
                    <a:pt x="9120" y="7953"/>
                    <a:pt x="9204" y="7882"/>
                    <a:pt x="9204" y="7787"/>
                  </a:cubicBezTo>
                  <a:lnTo>
                    <a:pt x="9204" y="6334"/>
                  </a:lnTo>
                  <a:lnTo>
                    <a:pt x="9597" y="5929"/>
                  </a:lnTo>
                  <a:cubicBezTo>
                    <a:pt x="9620" y="5941"/>
                    <a:pt x="9644" y="5941"/>
                    <a:pt x="9680" y="5953"/>
                  </a:cubicBezTo>
                  <a:lnTo>
                    <a:pt x="10335" y="6156"/>
                  </a:lnTo>
                  <a:cubicBezTo>
                    <a:pt x="10478" y="6191"/>
                    <a:pt x="10585" y="6334"/>
                    <a:pt x="10585" y="6489"/>
                  </a:cubicBezTo>
                  <a:lnTo>
                    <a:pt x="10585" y="7799"/>
                  </a:lnTo>
                  <a:cubicBezTo>
                    <a:pt x="10585" y="7894"/>
                    <a:pt x="10656" y="7965"/>
                    <a:pt x="10751" y="7965"/>
                  </a:cubicBezTo>
                  <a:cubicBezTo>
                    <a:pt x="10835" y="7965"/>
                    <a:pt x="10906" y="7894"/>
                    <a:pt x="10906" y="7799"/>
                  </a:cubicBezTo>
                  <a:lnTo>
                    <a:pt x="10906" y="6489"/>
                  </a:lnTo>
                  <a:cubicBezTo>
                    <a:pt x="10871" y="6227"/>
                    <a:pt x="10656" y="5953"/>
                    <a:pt x="10382" y="5870"/>
                  </a:cubicBezTo>
                  <a:lnTo>
                    <a:pt x="9716" y="5679"/>
                  </a:lnTo>
                  <a:cubicBezTo>
                    <a:pt x="9692" y="5656"/>
                    <a:pt x="9680" y="5644"/>
                    <a:pt x="9680" y="5620"/>
                  </a:cubicBezTo>
                  <a:lnTo>
                    <a:pt x="9680" y="5394"/>
                  </a:lnTo>
                  <a:cubicBezTo>
                    <a:pt x="9739" y="5358"/>
                    <a:pt x="9787" y="5322"/>
                    <a:pt x="9823" y="5275"/>
                  </a:cubicBezTo>
                  <a:cubicBezTo>
                    <a:pt x="10049" y="5048"/>
                    <a:pt x="10180" y="4751"/>
                    <a:pt x="10180" y="4429"/>
                  </a:cubicBezTo>
                  <a:lnTo>
                    <a:pt x="10180" y="4132"/>
                  </a:lnTo>
                  <a:lnTo>
                    <a:pt x="10239" y="3989"/>
                  </a:lnTo>
                  <a:cubicBezTo>
                    <a:pt x="10323" y="3858"/>
                    <a:pt x="10347" y="3691"/>
                    <a:pt x="10347" y="3548"/>
                  </a:cubicBezTo>
                  <a:lnTo>
                    <a:pt x="10347" y="2727"/>
                  </a:lnTo>
                  <a:cubicBezTo>
                    <a:pt x="10347" y="2643"/>
                    <a:pt x="10275" y="2560"/>
                    <a:pt x="10180" y="2560"/>
                  </a:cubicBezTo>
                  <a:lnTo>
                    <a:pt x="8656" y="2560"/>
                  </a:lnTo>
                  <a:cubicBezTo>
                    <a:pt x="8096" y="2560"/>
                    <a:pt x="7644" y="3012"/>
                    <a:pt x="7644" y="3572"/>
                  </a:cubicBezTo>
                  <a:lnTo>
                    <a:pt x="7644" y="3596"/>
                  </a:lnTo>
                  <a:cubicBezTo>
                    <a:pt x="7644" y="3727"/>
                    <a:pt x="7668" y="3846"/>
                    <a:pt x="7727" y="3965"/>
                  </a:cubicBezTo>
                  <a:lnTo>
                    <a:pt x="7799" y="4132"/>
                  </a:lnTo>
                  <a:lnTo>
                    <a:pt x="7799" y="4382"/>
                  </a:lnTo>
                  <a:cubicBezTo>
                    <a:pt x="7799" y="4798"/>
                    <a:pt x="8013" y="5155"/>
                    <a:pt x="8311" y="5382"/>
                  </a:cubicBezTo>
                  <a:lnTo>
                    <a:pt x="8311" y="5596"/>
                  </a:lnTo>
                  <a:cubicBezTo>
                    <a:pt x="8311" y="5632"/>
                    <a:pt x="8311" y="5644"/>
                    <a:pt x="8180" y="5691"/>
                  </a:cubicBezTo>
                  <a:lnTo>
                    <a:pt x="7858" y="5775"/>
                  </a:lnTo>
                  <a:lnTo>
                    <a:pt x="6941" y="5441"/>
                  </a:lnTo>
                  <a:cubicBezTo>
                    <a:pt x="6941" y="5394"/>
                    <a:pt x="6930" y="5346"/>
                    <a:pt x="6894" y="5322"/>
                  </a:cubicBezTo>
                  <a:lnTo>
                    <a:pt x="6596" y="5001"/>
                  </a:lnTo>
                  <a:lnTo>
                    <a:pt x="6596" y="4489"/>
                  </a:lnTo>
                  <a:cubicBezTo>
                    <a:pt x="6632" y="4453"/>
                    <a:pt x="6656" y="4429"/>
                    <a:pt x="6691" y="4405"/>
                  </a:cubicBezTo>
                  <a:cubicBezTo>
                    <a:pt x="7061" y="4072"/>
                    <a:pt x="7263" y="3560"/>
                    <a:pt x="7263" y="3060"/>
                  </a:cubicBezTo>
                  <a:lnTo>
                    <a:pt x="7263" y="2643"/>
                  </a:lnTo>
                  <a:cubicBezTo>
                    <a:pt x="7382" y="2405"/>
                    <a:pt x="7430" y="2131"/>
                    <a:pt x="7430" y="1869"/>
                  </a:cubicBezTo>
                  <a:lnTo>
                    <a:pt x="7430" y="167"/>
                  </a:lnTo>
                  <a:cubicBezTo>
                    <a:pt x="7430" y="83"/>
                    <a:pt x="7358" y="0"/>
                    <a:pt x="72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5645669" y="3625759"/>
              <a:ext cx="10248" cy="42872"/>
            </a:xfrm>
            <a:custGeom>
              <a:rect b="b" l="l" r="r" t="t"/>
              <a:pathLst>
                <a:path extrusionOk="0" h="1347" w="322">
                  <a:moveTo>
                    <a:pt x="167" y="1"/>
                  </a:moveTo>
                  <a:cubicBezTo>
                    <a:pt x="72" y="1"/>
                    <a:pt x="0" y="72"/>
                    <a:pt x="0" y="167"/>
                  </a:cubicBezTo>
                  <a:lnTo>
                    <a:pt x="0" y="1179"/>
                  </a:lnTo>
                  <a:cubicBezTo>
                    <a:pt x="0" y="1263"/>
                    <a:pt x="72" y="1346"/>
                    <a:pt x="167" y="1346"/>
                  </a:cubicBezTo>
                  <a:cubicBezTo>
                    <a:pt x="251" y="1346"/>
                    <a:pt x="322" y="1263"/>
                    <a:pt x="322" y="1179"/>
                  </a:cubicBezTo>
                  <a:lnTo>
                    <a:pt x="322" y="167"/>
                  </a:lnTo>
                  <a:cubicBezTo>
                    <a:pt x="322" y="60"/>
                    <a:pt x="251"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5462247" y="3461115"/>
              <a:ext cx="86825" cy="29759"/>
            </a:xfrm>
            <a:custGeom>
              <a:rect b="b" l="l" r="r" t="t"/>
              <a:pathLst>
                <a:path extrusionOk="0" h="935" w="2728">
                  <a:moveTo>
                    <a:pt x="1094" y="0"/>
                  </a:moveTo>
                  <a:cubicBezTo>
                    <a:pt x="768" y="0"/>
                    <a:pt x="473" y="35"/>
                    <a:pt x="287" y="66"/>
                  </a:cubicBezTo>
                  <a:cubicBezTo>
                    <a:pt x="120" y="102"/>
                    <a:pt x="1" y="233"/>
                    <a:pt x="1" y="399"/>
                  </a:cubicBezTo>
                  <a:lnTo>
                    <a:pt x="1" y="768"/>
                  </a:lnTo>
                  <a:cubicBezTo>
                    <a:pt x="1" y="864"/>
                    <a:pt x="72" y="935"/>
                    <a:pt x="168" y="935"/>
                  </a:cubicBezTo>
                  <a:cubicBezTo>
                    <a:pt x="251" y="935"/>
                    <a:pt x="322" y="864"/>
                    <a:pt x="322" y="768"/>
                  </a:cubicBezTo>
                  <a:lnTo>
                    <a:pt x="322" y="399"/>
                  </a:lnTo>
                  <a:cubicBezTo>
                    <a:pt x="322" y="399"/>
                    <a:pt x="322" y="387"/>
                    <a:pt x="346" y="387"/>
                  </a:cubicBezTo>
                  <a:cubicBezTo>
                    <a:pt x="498" y="361"/>
                    <a:pt x="764" y="327"/>
                    <a:pt x="1063" y="327"/>
                  </a:cubicBezTo>
                  <a:cubicBezTo>
                    <a:pt x="1162" y="327"/>
                    <a:pt x="1266" y="331"/>
                    <a:pt x="1370" y="340"/>
                  </a:cubicBezTo>
                  <a:cubicBezTo>
                    <a:pt x="1858" y="364"/>
                    <a:pt x="2215" y="506"/>
                    <a:pt x="2442" y="709"/>
                  </a:cubicBezTo>
                  <a:cubicBezTo>
                    <a:pt x="2471" y="739"/>
                    <a:pt x="2513" y="753"/>
                    <a:pt x="2555" y="753"/>
                  </a:cubicBezTo>
                  <a:cubicBezTo>
                    <a:pt x="2596" y="753"/>
                    <a:pt x="2638" y="739"/>
                    <a:pt x="2668" y="709"/>
                  </a:cubicBezTo>
                  <a:cubicBezTo>
                    <a:pt x="2727" y="637"/>
                    <a:pt x="2727" y="530"/>
                    <a:pt x="2656" y="471"/>
                  </a:cubicBezTo>
                  <a:cubicBezTo>
                    <a:pt x="2283" y="97"/>
                    <a:pt x="1643" y="0"/>
                    <a:pt x="10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5441050" y="3636389"/>
              <a:ext cx="10248" cy="32241"/>
            </a:xfrm>
            <a:custGeom>
              <a:rect b="b" l="l" r="r" t="t"/>
              <a:pathLst>
                <a:path extrusionOk="0" h="1013" w="322">
                  <a:moveTo>
                    <a:pt x="167" y="0"/>
                  </a:moveTo>
                  <a:cubicBezTo>
                    <a:pt x="72" y="0"/>
                    <a:pt x="0" y="71"/>
                    <a:pt x="0" y="155"/>
                  </a:cubicBezTo>
                  <a:lnTo>
                    <a:pt x="0" y="845"/>
                  </a:lnTo>
                  <a:cubicBezTo>
                    <a:pt x="0" y="929"/>
                    <a:pt x="72" y="1012"/>
                    <a:pt x="167" y="1012"/>
                  </a:cubicBezTo>
                  <a:cubicBezTo>
                    <a:pt x="250" y="1012"/>
                    <a:pt x="322" y="929"/>
                    <a:pt x="322" y="845"/>
                  </a:cubicBezTo>
                  <a:lnTo>
                    <a:pt x="322" y="155"/>
                  </a:lnTo>
                  <a:cubicBezTo>
                    <a:pt x="310" y="71"/>
                    <a:pt x="250" y="0"/>
                    <a:pt x="1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5559257" y="3636389"/>
              <a:ext cx="10662" cy="32241"/>
            </a:xfrm>
            <a:custGeom>
              <a:rect b="b" l="l" r="r" t="t"/>
              <a:pathLst>
                <a:path extrusionOk="0" h="1013" w="335">
                  <a:moveTo>
                    <a:pt x="168" y="0"/>
                  </a:moveTo>
                  <a:cubicBezTo>
                    <a:pt x="84" y="0"/>
                    <a:pt x="1" y="71"/>
                    <a:pt x="1" y="155"/>
                  </a:cubicBezTo>
                  <a:lnTo>
                    <a:pt x="1" y="845"/>
                  </a:lnTo>
                  <a:cubicBezTo>
                    <a:pt x="1" y="929"/>
                    <a:pt x="84" y="1012"/>
                    <a:pt x="168" y="1012"/>
                  </a:cubicBezTo>
                  <a:cubicBezTo>
                    <a:pt x="263" y="1012"/>
                    <a:pt x="334" y="929"/>
                    <a:pt x="334" y="845"/>
                  </a:cubicBezTo>
                  <a:lnTo>
                    <a:pt x="334" y="155"/>
                  </a:lnTo>
                  <a:cubicBezTo>
                    <a:pt x="334" y="71"/>
                    <a:pt x="263" y="0"/>
                    <a:pt x="1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44"/>
          <p:cNvSpPr/>
          <p:nvPr/>
        </p:nvSpPr>
        <p:spPr>
          <a:xfrm>
            <a:off x="4973816" y="3296050"/>
            <a:ext cx="126900" cy="12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4973816" y="2257100"/>
            <a:ext cx="126900" cy="12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txBox="1"/>
          <p:nvPr/>
        </p:nvSpPr>
        <p:spPr>
          <a:xfrm>
            <a:off x="1574150"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Jan</a:t>
            </a:r>
            <a:endParaRPr sz="1200">
              <a:solidFill>
                <a:schemeClr val="lt2"/>
              </a:solidFill>
              <a:latin typeface="Fira Sans Condensed"/>
              <a:ea typeface="Fira Sans Condensed"/>
              <a:cs typeface="Fira Sans Condensed"/>
              <a:sym typeface="Fira Sans Condensed"/>
            </a:endParaRPr>
          </a:p>
        </p:txBody>
      </p:sp>
      <p:sp>
        <p:nvSpPr>
          <p:cNvPr id="1363" name="Google Shape;1363;p44"/>
          <p:cNvSpPr txBox="1"/>
          <p:nvPr/>
        </p:nvSpPr>
        <p:spPr>
          <a:xfrm>
            <a:off x="2085324"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Feb</a:t>
            </a:r>
            <a:endParaRPr sz="1200">
              <a:solidFill>
                <a:schemeClr val="lt2"/>
              </a:solidFill>
              <a:latin typeface="Fira Sans Condensed"/>
              <a:ea typeface="Fira Sans Condensed"/>
              <a:cs typeface="Fira Sans Condensed"/>
              <a:sym typeface="Fira Sans Condensed"/>
            </a:endParaRPr>
          </a:p>
        </p:txBody>
      </p:sp>
      <p:sp>
        <p:nvSpPr>
          <p:cNvPr id="1364" name="Google Shape;1364;p44"/>
          <p:cNvSpPr txBox="1"/>
          <p:nvPr/>
        </p:nvSpPr>
        <p:spPr>
          <a:xfrm>
            <a:off x="2596498"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Mar</a:t>
            </a:r>
            <a:endParaRPr sz="1200">
              <a:solidFill>
                <a:schemeClr val="lt2"/>
              </a:solidFill>
              <a:latin typeface="Fira Sans Condensed"/>
              <a:ea typeface="Fira Sans Condensed"/>
              <a:cs typeface="Fira Sans Condensed"/>
              <a:sym typeface="Fira Sans Condensed"/>
            </a:endParaRPr>
          </a:p>
        </p:txBody>
      </p:sp>
      <p:sp>
        <p:nvSpPr>
          <p:cNvPr id="1365" name="Google Shape;1365;p44"/>
          <p:cNvSpPr txBox="1"/>
          <p:nvPr/>
        </p:nvSpPr>
        <p:spPr>
          <a:xfrm>
            <a:off x="3107672"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Apr</a:t>
            </a:r>
            <a:endParaRPr sz="1200">
              <a:solidFill>
                <a:schemeClr val="lt2"/>
              </a:solidFill>
              <a:latin typeface="Fira Sans Condensed"/>
              <a:ea typeface="Fira Sans Condensed"/>
              <a:cs typeface="Fira Sans Condensed"/>
              <a:sym typeface="Fira Sans Condensed"/>
            </a:endParaRPr>
          </a:p>
        </p:txBody>
      </p:sp>
      <p:sp>
        <p:nvSpPr>
          <p:cNvPr id="1366" name="Google Shape;1366;p44"/>
          <p:cNvSpPr txBox="1"/>
          <p:nvPr/>
        </p:nvSpPr>
        <p:spPr>
          <a:xfrm>
            <a:off x="3618846" y="3975550"/>
            <a:ext cx="614400" cy="27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Jun</a:t>
            </a:r>
            <a:endParaRPr sz="1200">
              <a:solidFill>
                <a:schemeClr val="lt2"/>
              </a:solidFill>
              <a:latin typeface="Fira Sans Condensed"/>
              <a:ea typeface="Fira Sans Condensed"/>
              <a:cs typeface="Fira Sans Condensed"/>
              <a:sym typeface="Fira Sans Condense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graphicFrame>
        <p:nvGraphicFramePr>
          <p:cNvPr id="1371" name="Google Shape;1371;p45"/>
          <p:cNvGraphicFramePr/>
          <p:nvPr/>
        </p:nvGraphicFramePr>
        <p:xfrm>
          <a:off x="787275" y="1727475"/>
          <a:ext cx="3000000" cy="3000000"/>
        </p:xfrm>
        <a:graphic>
          <a:graphicData uri="http://schemas.openxmlformats.org/drawingml/2006/table">
            <a:tbl>
              <a:tblPr>
                <a:noFill/>
                <a:tableStyleId>{3DF6181F-19C0-4B6F-88F4-B69FA8C6088B}</a:tableStyleId>
              </a:tblPr>
              <a:tblGrid>
                <a:gridCol w="1508950"/>
                <a:gridCol w="1508950"/>
                <a:gridCol w="1508950"/>
                <a:gridCol w="1508950"/>
                <a:gridCol w="1508950"/>
              </a:tblGrid>
              <a:tr h="609575">
                <a:tc>
                  <a:txBody>
                    <a:bodyPr/>
                    <a:lstStyle/>
                    <a:p>
                      <a:pPr indent="0" lvl="0" marL="0" rtl="0" algn="ctr">
                        <a:spcBef>
                          <a:spcPts val="0"/>
                        </a:spcBef>
                        <a:spcAft>
                          <a:spcPts val="0"/>
                        </a:spcAft>
                        <a:buNone/>
                      </a:pPr>
                      <a:r>
                        <a:t/>
                      </a:r>
                      <a:endParaRPr>
                        <a:solidFill>
                          <a:srgbClr val="FFFFFF"/>
                        </a:solidFill>
                        <a:latin typeface="Raleway Medium"/>
                        <a:ea typeface="Raleway Medium"/>
                        <a:cs typeface="Raleway Medium"/>
                        <a:sym typeface="Raleway Medium"/>
                      </a:endParaRPr>
                    </a:p>
                  </a:txBody>
                  <a:tcPr marT="91425" marB="91425" marR="91425" marL="91425" anchor="ctr">
                    <a:lnL cap="flat" cmpd="sng" w="28575">
                      <a:solidFill>
                        <a:srgbClr val="FFFFFF">
                          <a:alpha val="0"/>
                        </a:srgbClr>
                      </a:solidFill>
                      <a:prstDash val="solid"/>
                      <a:round/>
                      <a:headEnd len="sm" w="sm" type="none"/>
                      <a:tailEnd len="sm" w="sm" type="none"/>
                    </a:lnL>
                    <a:lnR cap="flat" cmpd="sng" w="19050">
                      <a:solidFill>
                        <a:schemeClr val="lt2"/>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19050">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09575">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TASK 1</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09575">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TASK 2</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609575">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TASK 3</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l">
                        <a:spcBef>
                          <a:spcPts val="0"/>
                        </a:spcBef>
                        <a:spcAft>
                          <a:spcPts val="0"/>
                        </a:spcAft>
                        <a:buNone/>
                      </a:pPr>
                      <a:r>
                        <a:t/>
                      </a:r>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bl>
          </a:graphicData>
        </a:graphic>
      </p:graphicFrame>
      <p:sp>
        <p:nvSpPr>
          <p:cNvPr id="1372" name="Google Shape;1372;p45"/>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373" name="Google Shape;1373;p45"/>
          <p:cNvSpPr/>
          <p:nvPr/>
        </p:nvSpPr>
        <p:spPr>
          <a:xfrm>
            <a:off x="2305050" y="2487500"/>
            <a:ext cx="2999100" cy="301800"/>
          </a:xfrm>
          <a:prstGeom prst="roundRect">
            <a:avLst>
              <a:gd fmla="val 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en">
                <a:solidFill>
                  <a:schemeClr val="lt2"/>
                </a:solidFill>
                <a:latin typeface="Fira Sans Condensed"/>
                <a:ea typeface="Fira Sans Condensed"/>
                <a:cs typeface="Fira Sans Condensed"/>
                <a:sym typeface="Fira Sans Condensed"/>
              </a:rPr>
              <a:t>Mercury is a very small planet</a:t>
            </a:r>
            <a:endParaRPr>
              <a:solidFill>
                <a:schemeClr val="lt2"/>
              </a:solidFill>
              <a:latin typeface="Fira Sans Condensed"/>
              <a:ea typeface="Fira Sans Condensed"/>
              <a:cs typeface="Fira Sans Condensed"/>
              <a:sym typeface="Fira Sans Condensed"/>
            </a:endParaRPr>
          </a:p>
        </p:txBody>
      </p:sp>
      <p:sp>
        <p:nvSpPr>
          <p:cNvPr id="1374" name="Google Shape;1374;p45"/>
          <p:cNvSpPr/>
          <p:nvPr/>
        </p:nvSpPr>
        <p:spPr>
          <a:xfrm>
            <a:off x="5324475" y="3092950"/>
            <a:ext cx="1488900" cy="3018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very hot</a:t>
            </a:r>
            <a:endParaRPr>
              <a:solidFill>
                <a:schemeClr val="lt2"/>
              </a:solidFill>
              <a:latin typeface="Fira Sans Condensed"/>
              <a:ea typeface="Fira Sans Condensed"/>
              <a:cs typeface="Fira Sans Condensed"/>
              <a:sym typeface="Fira Sans Condensed"/>
            </a:endParaRPr>
          </a:p>
        </p:txBody>
      </p:sp>
      <p:sp>
        <p:nvSpPr>
          <p:cNvPr id="1375" name="Google Shape;1375;p45"/>
          <p:cNvSpPr/>
          <p:nvPr/>
        </p:nvSpPr>
        <p:spPr>
          <a:xfrm>
            <a:off x="6832400" y="3713500"/>
            <a:ext cx="1488900" cy="301800"/>
          </a:xfrm>
          <a:prstGeom prst="roundRect">
            <a:avLst>
              <a:gd fmla="val 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Mars is cold</a:t>
            </a:r>
            <a:r>
              <a:rPr lang="en">
                <a:solidFill>
                  <a:schemeClr val="lt2"/>
                </a:solidFill>
                <a:latin typeface="Fira Sans Condensed"/>
                <a:ea typeface="Fira Sans Condensed"/>
                <a:cs typeface="Fira Sans Condensed"/>
                <a:sym typeface="Fira Sans Condensed"/>
              </a:rPr>
              <a:t> </a:t>
            </a:r>
            <a:endParaRPr>
              <a:solidFill>
                <a:schemeClr val="lt2"/>
              </a:solidFill>
              <a:latin typeface="Fira Sans Condensed"/>
              <a:ea typeface="Fira Sans Condensed"/>
              <a:cs typeface="Fira Sans Condensed"/>
              <a:sym typeface="Fira Sans Condensed"/>
            </a:endParaRPr>
          </a:p>
        </p:txBody>
      </p:sp>
      <p:sp>
        <p:nvSpPr>
          <p:cNvPr id="1376" name="Google Shape;1376;p45"/>
          <p:cNvSpPr txBox="1"/>
          <p:nvPr/>
        </p:nvSpPr>
        <p:spPr>
          <a:xfrm>
            <a:off x="3084150" y="1178275"/>
            <a:ext cx="29757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TASKS PER MONTH</a:t>
            </a:r>
            <a:endParaRPr b="1" sz="2400">
              <a:solidFill>
                <a:schemeClr val="lt2"/>
              </a:solidFill>
              <a:latin typeface="Rajdhani"/>
              <a:ea typeface="Rajdhani"/>
              <a:cs typeface="Rajdhani"/>
              <a:sym typeface="Rajdhani"/>
            </a:endParaRPr>
          </a:p>
        </p:txBody>
      </p:sp>
      <p:grpSp>
        <p:nvGrpSpPr>
          <p:cNvPr id="1377" name="Google Shape;1377;p45"/>
          <p:cNvGrpSpPr/>
          <p:nvPr/>
        </p:nvGrpSpPr>
        <p:grpSpPr>
          <a:xfrm>
            <a:off x="1370022" y="1859024"/>
            <a:ext cx="346406" cy="347552"/>
            <a:chOff x="3214972" y="3359188"/>
            <a:chExt cx="346406" cy="347552"/>
          </a:xfrm>
        </p:grpSpPr>
        <p:sp>
          <p:nvSpPr>
            <p:cNvPr id="1378" name="Google Shape;1378;p45"/>
            <p:cNvSpPr/>
            <p:nvPr/>
          </p:nvSpPr>
          <p:spPr>
            <a:xfrm>
              <a:off x="3301772" y="3386084"/>
              <a:ext cx="71649" cy="11395"/>
            </a:xfrm>
            <a:custGeom>
              <a:rect b="b" l="l" r="r" t="t"/>
              <a:pathLst>
                <a:path extrusionOk="0" h="358" w="2251">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5"/>
            <p:cNvSpPr/>
            <p:nvPr/>
          </p:nvSpPr>
          <p:spPr>
            <a:xfrm>
              <a:off x="3301772" y="3410339"/>
              <a:ext cx="131904" cy="11395"/>
            </a:xfrm>
            <a:custGeom>
              <a:rect b="b" l="l" r="r" t="t"/>
              <a:pathLst>
                <a:path extrusionOk="0" h="358" w="4144">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5"/>
            <p:cNvSpPr/>
            <p:nvPr/>
          </p:nvSpPr>
          <p:spPr>
            <a:xfrm>
              <a:off x="3301772" y="3484980"/>
              <a:ext cx="71649" cy="11427"/>
            </a:xfrm>
            <a:custGeom>
              <a:rect b="b" l="l" r="r" t="t"/>
              <a:pathLst>
                <a:path extrusionOk="0" h="359" w="2251">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5"/>
            <p:cNvSpPr/>
            <p:nvPr/>
          </p:nvSpPr>
          <p:spPr>
            <a:xfrm>
              <a:off x="3301772" y="3509234"/>
              <a:ext cx="130758" cy="11427"/>
            </a:xfrm>
            <a:custGeom>
              <a:rect b="b" l="l" r="r" t="t"/>
              <a:pathLst>
                <a:path extrusionOk="0" h="359" w="4108">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5"/>
            <p:cNvSpPr/>
            <p:nvPr/>
          </p:nvSpPr>
          <p:spPr>
            <a:xfrm>
              <a:off x="3301772" y="3584671"/>
              <a:ext cx="71649" cy="11395"/>
            </a:xfrm>
            <a:custGeom>
              <a:rect b="b" l="l" r="r" t="t"/>
              <a:pathLst>
                <a:path extrusionOk="0" h="358" w="2251">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5"/>
            <p:cNvSpPr/>
            <p:nvPr/>
          </p:nvSpPr>
          <p:spPr>
            <a:xfrm>
              <a:off x="3301772" y="3609308"/>
              <a:ext cx="129994" cy="11395"/>
            </a:xfrm>
            <a:custGeom>
              <a:rect b="b" l="l" r="r" t="t"/>
              <a:pathLst>
                <a:path extrusionOk="0" h="358" w="4084">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5"/>
            <p:cNvSpPr/>
            <p:nvPr/>
          </p:nvSpPr>
          <p:spPr>
            <a:xfrm>
              <a:off x="3214972" y="3458466"/>
              <a:ext cx="346406" cy="248274"/>
            </a:xfrm>
            <a:custGeom>
              <a:rect b="b" l="l" r="r" t="t"/>
              <a:pathLst>
                <a:path extrusionOk="0" h="7800" w="10883">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5"/>
            <p:cNvSpPr/>
            <p:nvPr/>
          </p:nvSpPr>
          <p:spPr>
            <a:xfrm>
              <a:off x="3238462" y="3380005"/>
              <a:ext cx="49305" cy="47427"/>
            </a:xfrm>
            <a:custGeom>
              <a:rect b="b" l="l" r="r" t="t"/>
              <a:pathLst>
                <a:path extrusionOk="0" h="1490" w="1549">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5"/>
            <p:cNvSpPr/>
            <p:nvPr/>
          </p:nvSpPr>
          <p:spPr>
            <a:xfrm>
              <a:off x="3251353" y="3380482"/>
              <a:ext cx="43607" cy="34058"/>
            </a:xfrm>
            <a:custGeom>
              <a:rect b="b" l="l" r="r" t="t"/>
              <a:pathLst>
                <a:path extrusionOk="0" h="1070" w="137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5"/>
            <p:cNvSpPr/>
            <p:nvPr/>
          </p:nvSpPr>
          <p:spPr>
            <a:xfrm>
              <a:off x="3238462" y="3479314"/>
              <a:ext cx="49305" cy="47395"/>
            </a:xfrm>
            <a:custGeom>
              <a:rect b="b" l="l" r="r" t="t"/>
              <a:pathLst>
                <a:path extrusionOk="0" h="1489" w="1549">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5"/>
            <p:cNvSpPr/>
            <p:nvPr/>
          </p:nvSpPr>
          <p:spPr>
            <a:xfrm>
              <a:off x="3251353" y="3479792"/>
              <a:ext cx="43607" cy="34408"/>
            </a:xfrm>
            <a:custGeom>
              <a:rect b="b" l="l" r="r" t="t"/>
              <a:pathLst>
                <a:path extrusionOk="0" h="1081" w="137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5"/>
            <p:cNvSpPr/>
            <p:nvPr/>
          </p:nvSpPr>
          <p:spPr>
            <a:xfrm>
              <a:off x="3238462" y="3578210"/>
              <a:ext cx="49305" cy="47809"/>
            </a:xfrm>
            <a:custGeom>
              <a:rect b="b" l="l" r="r" t="t"/>
              <a:pathLst>
                <a:path extrusionOk="0" h="1502" w="1549">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5"/>
            <p:cNvSpPr/>
            <p:nvPr/>
          </p:nvSpPr>
          <p:spPr>
            <a:xfrm>
              <a:off x="3251353" y="3579133"/>
              <a:ext cx="42843" cy="34376"/>
            </a:xfrm>
            <a:custGeom>
              <a:rect b="b" l="l" r="r" t="t"/>
              <a:pathLst>
                <a:path extrusionOk="0" h="1080" w="1346">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5"/>
            <p:cNvSpPr/>
            <p:nvPr/>
          </p:nvSpPr>
          <p:spPr>
            <a:xfrm>
              <a:off x="3215736" y="3359188"/>
              <a:ext cx="253558" cy="89442"/>
            </a:xfrm>
            <a:custGeom>
              <a:rect b="b" l="l" r="r" t="t"/>
              <a:pathLst>
                <a:path extrusionOk="0" h="2810" w="7966">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46"/>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397" name="Google Shape;1397;p46"/>
          <p:cNvGrpSpPr/>
          <p:nvPr/>
        </p:nvGrpSpPr>
        <p:grpSpPr>
          <a:xfrm>
            <a:off x="770993" y="1720244"/>
            <a:ext cx="1815274" cy="2875416"/>
            <a:chOff x="770993" y="1720244"/>
            <a:chExt cx="1815274" cy="2875416"/>
          </a:xfrm>
        </p:grpSpPr>
        <p:grpSp>
          <p:nvGrpSpPr>
            <p:cNvPr id="1398" name="Google Shape;1398;p46"/>
            <p:cNvGrpSpPr/>
            <p:nvPr/>
          </p:nvGrpSpPr>
          <p:grpSpPr>
            <a:xfrm>
              <a:off x="770993" y="1720244"/>
              <a:ext cx="1815274" cy="739275"/>
              <a:chOff x="713225" y="1875419"/>
              <a:chExt cx="2315400" cy="739275"/>
            </a:xfrm>
          </p:grpSpPr>
          <p:sp>
            <p:nvSpPr>
              <p:cNvPr id="1399" name="Google Shape;1399;p4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1400" name="Google Shape;1400;p46"/>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grpSp>
        <p:sp>
          <p:nvSpPr>
            <p:cNvPr id="1401" name="Google Shape;1401;p46"/>
            <p:cNvSpPr txBox="1"/>
            <p:nvPr/>
          </p:nvSpPr>
          <p:spPr>
            <a:xfrm>
              <a:off x="1294630" y="422996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402" name="Google Shape;1402;p46"/>
          <p:cNvGrpSpPr/>
          <p:nvPr/>
        </p:nvGrpSpPr>
        <p:grpSpPr>
          <a:xfrm>
            <a:off x="2699970" y="1720244"/>
            <a:ext cx="1815274" cy="2875416"/>
            <a:chOff x="2699970" y="1720244"/>
            <a:chExt cx="1815274" cy="2875416"/>
          </a:xfrm>
        </p:grpSpPr>
        <p:grpSp>
          <p:nvGrpSpPr>
            <p:cNvPr id="1403" name="Google Shape;1403;p46"/>
            <p:cNvGrpSpPr/>
            <p:nvPr/>
          </p:nvGrpSpPr>
          <p:grpSpPr>
            <a:xfrm>
              <a:off x="2699970" y="1720244"/>
              <a:ext cx="1815274" cy="739275"/>
              <a:chOff x="713225" y="1875419"/>
              <a:chExt cx="2315400" cy="739275"/>
            </a:xfrm>
          </p:grpSpPr>
          <p:sp>
            <p:nvSpPr>
              <p:cNvPr id="1404" name="Google Shape;1404;p4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405" name="Google Shape;1405;p46"/>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grpSp>
        <p:sp>
          <p:nvSpPr>
            <p:cNvPr id="1406" name="Google Shape;1406;p46"/>
            <p:cNvSpPr txBox="1"/>
            <p:nvPr/>
          </p:nvSpPr>
          <p:spPr>
            <a:xfrm>
              <a:off x="3223607" y="422996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40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407" name="Google Shape;1407;p46"/>
          <p:cNvGrpSpPr/>
          <p:nvPr/>
        </p:nvGrpSpPr>
        <p:grpSpPr>
          <a:xfrm>
            <a:off x="4628948" y="1720244"/>
            <a:ext cx="1815274" cy="2875416"/>
            <a:chOff x="4628948" y="1720244"/>
            <a:chExt cx="1815274" cy="2875416"/>
          </a:xfrm>
        </p:grpSpPr>
        <p:grpSp>
          <p:nvGrpSpPr>
            <p:cNvPr id="1408" name="Google Shape;1408;p46"/>
            <p:cNvGrpSpPr/>
            <p:nvPr/>
          </p:nvGrpSpPr>
          <p:grpSpPr>
            <a:xfrm>
              <a:off x="4628948" y="1720244"/>
              <a:ext cx="1815274" cy="739275"/>
              <a:chOff x="713225" y="1875419"/>
              <a:chExt cx="2315400" cy="739275"/>
            </a:xfrm>
          </p:grpSpPr>
          <p:sp>
            <p:nvSpPr>
              <p:cNvPr id="1409" name="Google Shape;1409;p4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410" name="Google Shape;1410;p46"/>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grpSp>
        <p:sp>
          <p:nvSpPr>
            <p:cNvPr id="1411" name="Google Shape;1411;p46"/>
            <p:cNvSpPr txBox="1"/>
            <p:nvPr/>
          </p:nvSpPr>
          <p:spPr>
            <a:xfrm>
              <a:off x="5152585" y="422996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30</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grpSp>
        <p:nvGrpSpPr>
          <p:cNvPr id="1412" name="Google Shape;1412;p46"/>
          <p:cNvGrpSpPr/>
          <p:nvPr/>
        </p:nvGrpSpPr>
        <p:grpSpPr>
          <a:xfrm>
            <a:off x="6557926" y="1720244"/>
            <a:ext cx="1815274" cy="2875416"/>
            <a:chOff x="6557926" y="1720244"/>
            <a:chExt cx="1815274" cy="2875416"/>
          </a:xfrm>
        </p:grpSpPr>
        <p:grpSp>
          <p:nvGrpSpPr>
            <p:cNvPr id="1413" name="Google Shape;1413;p46"/>
            <p:cNvGrpSpPr/>
            <p:nvPr/>
          </p:nvGrpSpPr>
          <p:grpSpPr>
            <a:xfrm>
              <a:off x="6557926" y="1720244"/>
              <a:ext cx="1815274" cy="739275"/>
              <a:chOff x="713225" y="1875419"/>
              <a:chExt cx="2315400" cy="739275"/>
            </a:xfrm>
          </p:grpSpPr>
          <p:sp>
            <p:nvSpPr>
              <p:cNvPr id="1414" name="Google Shape;1414;p46"/>
              <p:cNvSpPr txBox="1"/>
              <p:nvPr/>
            </p:nvSpPr>
            <p:spPr>
              <a:xfrm flipH="1">
                <a:off x="713225" y="1875419"/>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1415" name="Google Shape;1415;p46"/>
              <p:cNvSpPr txBox="1"/>
              <p:nvPr/>
            </p:nvSpPr>
            <p:spPr>
              <a:xfrm flipH="1">
                <a:off x="713225" y="2130194"/>
                <a:ext cx="2315400" cy="48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the biggest planet of them all</a:t>
                </a:r>
                <a:endParaRPr>
                  <a:solidFill>
                    <a:schemeClr val="lt2"/>
                  </a:solidFill>
                  <a:latin typeface="Fira Sans Condensed"/>
                  <a:ea typeface="Fira Sans Condensed"/>
                  <a:cs typeface="Fira Sans Condensed"/>
                  <a:sym typeface="Fira Sans Condensed"/>
                </a:endParaRPr>
              </a:p>
            </p:txBody>
          </p:sp>
        </p:grpSp>
        <p:sp>
          <p:nvSpPr>
            <p:cNvPr id="1416" name="Google Shape;1416;p46"/>
            <p:cNvSpPr txBox="1"/>
            <p:nvPr/>
          </p:nvSpPr>
          <p:spPr>
            <a:xfrm>
              <a:off x="7081563" y="4229960"/>
              <a:ext cx="7680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a:t>
              </a:r>
              <a:r>
                <a:rPr b="1" lang="en" sz="2400">
                  <a:solidFill>
                    <a:schemeClr val="lt2"/>
                  </a:solidFill>
                  <a:latin typeface="Rajdhani"/>
                  <a:ea typeface="Rajdhani"/>
                  <a:cs typeface="Rajdhani"/>
                  <a:sym typeface="Rajdhani"/>
                </a:rPr>
                <a:t>0%</a:t>
              </a:r>
              <a:endParaRPr b="1" sz="2400">
                <a:solidFill>
                  <a:schemeClr val="lt2"/>
                </a:solidFill>
                <a:latin typeface="Rajdhani"/>
                <a:ea typeface="Rajdhani"/>
                <a:cs typeface="Rajdhani"/>
                <a:sym typeface="Rajdhani"/>
              </a:endParaRPr>
            </a:p>
          </p:txBody>
        </p:sp>
      </p:grpSp>
      <p:sp>
        <p:nvSpPr>
          <p:cNvPr id="1417" name="Google Shape;1417;p46"/>
          <p:cNvSpPr/>
          <p:nvPr/>
        </p:nvSpPr>
        <p:spPr>
          <a:xfrm>
            <a:off x="1339930" y="285205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p:nvPr/>
        </p:nvSpPr>
        <p:spPr>
          <a:xfrm>
            <a:off x="1339930" y="297683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6"/>
          <p:cNvSpPr/>
          <p:nvPr/>
        </p:nvSpPr>
        <p:spPr>
          <a:xfrm>
            <a:off x="1339930" y="3101625"/>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6"/>
          <p:cNvSpPr/>
          <p:nvPr/>
        </p:nvSpPr>
        <p:spPr>
          <a:xfrm>
            <a:off x="1339930" y="322641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6"/>
          <p:cNvSpPr/>
          <p:nvPr/>
        </p:nvSpPr>
        <p:spPr>
          <a:xfrm>
            <a:off x="1339930" y="335120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p:nvPr/>
        </p:nvSpPr>
        <p:spPr>
          <a:xfrm>
            <a:off x="1339930" y="347598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6"/>
          <p:cNvSpPr/>
          <p:nvPr/>
        </p:nvSpPr>
        <p:spPr>
          <a:xfrm>
            <a:off x="1339930" y="3600774"/>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6"/>
          <p:cNvSpPr/>
          <p:nvPr/>
        </p:nvSpPr>
        <p:spPr>
          <a:xfrm>
            <a:off x="1339930" y="372556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6"/>
          <p:cNvSpPr/>
          <p:nvPr/>
        </p:nvSpPr>
        <p:spPr>
          <a:xfrm>
            <a:off x="1339930" y="3850349"/>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6"/>
          <p:cNvSpPr/>
          <p:nvPr/>
        </p:nvSpPr>
        <p:spPr>
          <a:xfrm>
            <a:off x="1339930" y="3975137"/>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6"/>
          <p:cNvSpPr/>
          <p:nvPr/>
        </p:nvSpPr>
        <p:spPr>
          <a:xfrm>
            <a:off x="3268907" y="285205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6"/>
          <p:cNvSpPr/>
          <p:nvPr/>
        </p:nvSpPr>
        <p:spPr>
          <a:xfrm>
            <a:off x="3268907" y="297683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6"/>
          <p:cNvSpPr/>
          <p:nvPr/>
        </p:nvSpPr>
        <p:spPr>
          <a:xfrm>
            <a:off x="3268907" y="3101625"/>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a:off x="3268907" y="322641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a:off x="3268907" y="335120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6"/>
          <p:cNvSpPr/>
          <p:nvPr/>
        </p:nvSpPr>
        <p:spPr>
          <a:xfrm>
            <a:off x="3268907" y="347598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6"/>
          <p:cNvSpPr/>
          <p:nvPr/>
        </p:nvSpPr>
        <p:spPr>
          <a:xfrm>
            <a:off x="3268907" y="3600774"/>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6"/>
          <p:cNvSpPr/>
          <p:nvPr/>
        </p:nvSpPr>
        <p:spPr>
          <a:xfrm>
            <a:off x="3268907" y="3725562"/>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6"/>
          <p:cNvSpPr/>
          <p:nvPr/>
        </p:nvSpPr>
        <p:spPr>
          <a:xfrm>
            <a:off x="3268907" y="3850349"/>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p:nvPr/>
        </p:nvSpPr>
        <p:spPr>
          <a:xfrm>
            <a:off x="3268907" y="3975137"/>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6"/>
          <p:cNvSpPr/>
          <p:nvPr/>
        </p:nvSpPr>
        <p:spPr>
          <a:xfrm>
            <a:off x="5197885" y="285205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6"/>
          <p:cNvSpPr/>
          <p:nvPr/>
        </p:nvSpPr>
        <p:spPr>
          <a:xfrm>
            <a:off x="5197885" y="297683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p:nvPr/>
        </p:nvSpPr>
        <p:spPr>
          <a:xfrm>
            <a:off x="5197885" y="3101625"/>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6"/>
          <p:cNvSpPr/>
          <p:nvPr/>
        </p:nvSpPr>
        <p:spPr>
          <a:xfrm>
            <a:off x="5197885" y="322641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6"/>
          <p:cNvSpPr/>
          <p:nvPr/>
        </p:nvSpPr>
        <p:spPr>
          <a:xfrm>
            <a:off x="5197885" y="335120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6"/>
          <p:cNvSpPr/>
          <p:nvPr/>
        </p:nvSpPr>
        <p:spPr>
          <a:xfrm>
            <a:off x="5197885" y="347598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6"/>
          <p:cNvSpPr/>
          <p:nvPr/>
        </p:nvSpPr>
        <p:spPr>
          <a:xfrm>
            <a:off x="5197885" y="3600774"/>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6"/>
          <p:cNvSpPr/>
          <p:nvPr/>
        </p:nvSpPr>
        <p:spPr>
          <a:xfrm>
            <a:off x="5197885" y="3725562"/>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46"/>
          <p:cNvSpPr/>
          <p:nvPr/>
        </p:nvSpPr>
        <p:spPr>
          <a:xfrm>
            <a:off x="5197885" y="3850349"/>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6"/>
          <p:cNvSpPr/>
          <p:nvPr/>
        </p:nvSpPr>
        <p:spPr>
          <a:xfrm>
            <a:off x="5197885" y="3975137"/>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6"/>
          <p:cNvSpPr/>
          <p:nvPr/>
        </p:nvSpPr>
        <p:spPr>
          <a:xfrm>
            <a:off x="7126863" y="285205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6"/>
          <p:cNvSpPr/>
          <p:nvPr/>
        </p:nvSpPr>
        <p:spPr>
          <a:xfrm>
            <a:off x="7126863" y="297683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6"/>
          <p:cNvSpPr/>
          <p:nvPr/>
        </p:nvSpPr>
        <p:spPr>
          <a:xfrm>
            <a:off x="7126863" y="3101625"/>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46"/>
          <p:cNvSpPr/>
          <p:nvPr/>
        </p:nvSpPr>
        <p:spPr>
          <a:xfrm>
            <a:off x="7126863" y="322641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46"/>
          <p:cNvSpPr/>
          <p:nvPr/>
        </p:nvSpPr>
        <p:spPr>
          <a:xfrm>
            <a:off x="7126863" y="3351200"/>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6"/>
          <p:cNvSpPr/>
          <p:nvPr/>
        </p:nvSpPr>
        <p:spPr>
          <a:xfrm>
            <a:off x="7126863" y="3475987"/>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6"/>
          <p:cNvSpPr/>
          <p:nvPr/>
        </p:nvSpPr>
        <p:spPr>
          <a:xfrm>
            <a:off x="7126863" y="3600774"/>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6"/>
          <p:cNvSpPr/>
          <p:nvPr/>
        </p:nvSpPr>
        <p:spPr>
          <a:xfrm>
            <a:off x="7126863" y="3725562"/>
            <a:ext cx="677400" cy="1245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6"/>
          <p:cNvSpPr/>
          <p:nvPr/>
        </p:nvSpPr>
        <p:spPr>
          <a:xfrm>
            <a:off x="7126863" y="3850349"/>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46"/>
          <p:cNvSpPr/>
          <p:nvPr/>
        </p:nvSpPr>
        <p:spPr>
          <a:xfrm>
            <a:off x="7126863" y="3975137"/>
            <a:ext cx="677400" cy="124500"/>
          </a:xfrm>
          <a:prstGeom prst="rect">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7" name="Google Shape;1457;p46"/>
          <p:cNvCxnSpPr>
            <a:stCxn id="1401" idx="3"/>
            <a:endCxn id="1406" idx="1"/>
          </p:cNvCxnSpPr>
          <p:nvPr/>
        </p:nvCxnSpPr>
        <p:spPr>
          <a:xfrm>
            <a:off x="2062630" y="4412810"/>
            <a:ext cx="1161000" cy="0"/>
          </a:xfrm>
          <a:prstGeom prst="straightConnector1">
            <a:avLst/>
          </a:prstGeom>
          <a:noFill/>
          <a:ln cap="flat" cmpd="sng" w="19050">
            <a:solidFill>
              <a:schemeClr val="lt2"/>
            </a:solidFill>
            <a:prstDash val="solid"/>
            <a:round/>
            <a:headEnd len="med" w="med" type="none"/>
            <a:tailEnd len="med" w="med" type="none"/>
          </a:ln>
        </p:spPr>
      </p:cxnSp>
      <p:cxnSp>
        <p:nvCxnSpPr>
          <p:cNvPr id="1458" name="Google Shape;1458;p46"/>
          <p:cNvCxnSpPr>
            <a:stCxn id="1406" idx="3"/>
            <a:endCxn id="1411" idx="1"/>
          </p:cNvCxnSpPr>
          <p:nvPr/>
        </p:nvCxnSpPr>
        <p:spPr>
          <a:xfrm>
            <a:off x="3991607" y="4412810"/>
            <a:ext cx="1161000" cy="0"/>
          </a:xfrm>
          <a:prstGeom prst="straightConnector1">
            <a:avLst/>
          </a:prstGeom>
          <a:noFill/>
          <a:ln cap="flat" cmpd="sng" w="19050">
            <a:solidFill>
              <a:schemeClr val="lt2"/>
            </a:solidFill>
            <a:prstDash val="solid"/>
            <a:round/>
            <a:headEnd len="med" w="med" type="none"/>
            <a:tailEnd len="med" w="med" type="none"/>
          </a:ln>
        </p:spPr>
      </p:cxnSp>
      <p:cxnSp>
        <p:nvCxnSpPr>
          <p:cNvPr id="1459" name="Google Shape;1459;p46"/>
          <p:cNvCxnSpPr>
            <a:stCxn id="1411" idx="3"/>
            <a:endCxn id="1416" idx="1"/>
          </p:cNvCxnSpPr>
          <p:nvPr/>
        </p:nvCxnSpPr>
        <p:spPr>
          <a:xfrm>
            <a:off x="5920585" y="4412810"/>
            <a:ext cx="1161000" cy="0"/>
          </a:xfrm>
          <a:prstGeom prst="straightConnector1">
            <a:avLst/>
          </a:prstGeom>
          <a:noFill/>
          <a:ln cap="flat" cmpd="sng" w="19050">
            <a:solidFill>
              <a:schemeClr val="lt2"/>
            </a:solidFill>
            <a:prstDash val="solid"/>
            <a:round/>
            <a:headEnd len="med" w="med" type="none"/>
            <a:tailEnd len="med" w="med" type="none"/>
          </a:ln>
        </p:spPr>
      </p:cxnSp>
      <p:sp>
        <p:nvSpPr>
          <p:cNvPr id="1460" name="Google Shape;1460;p46"/>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NUMBERS</a:t>
            </a:r>
            <a:endParaRPr b="1" sz="2400">
              <a:solidFill>
                <a:schemeClr val="lt2"/>
              </a:solidFill>
              <a:latin typeface="Rajdhani"/>
              <a:ea typeface="Rajdhani"/>
              <a:cs typeface="Rajdhani"/>
              <a:sym typeface="Rajdhan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64" name="Shape 1464"/>
        <p:cNvGrpSpPr/>
        <p:nvPr/>
      </p:nvGrpSpPr>
      <p:grpSpPr>
        <a:xfrm>
          <a:off x="0" y="0"/>
          <a:ext cx="0" cy="0"/>
          <a:chOff x="0" y="0"/>
          <a:chExt cx="0" cy="0"/>
        </a:xfrm>
      </p:grpSpPr>
      <p:sp>
        <p:nvSpPr>
          <p:cNvPr id="1465" name="Google Shape;1465;p47"/>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a:t>
            </a:r>
            <a:endParaRPr sz="2400">
              <a:solidFill>
                <a:srgbClr val="FFFFFF"/>
              </a:solidFill>
            </a:endParaRPr>
          </a:p>
        </p:txBody>
      </p:sp>
      <p:sp>
        <p:nvSpPr>
          <p:cNvPr id="1466" name="Google Shape;1466;p47"/>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a:t>
            </a:r>
            <a:r>
              <a:rPr lang="en" sz="1000">
                <a:solidFill>
                  <a:srgbClr val="FFFFFF"/>
                </a:solidFill>
              </a:rPr>
              <a:t>our blog</a:t>
            </a:r>
            <a:r>
              <a:rPr lang="en" sz="1000">
                <a:solidFill>
                  <a:srgbClr val="FFFFFF"/>
                </a:solidFill>
              </a:rPr>
              <a:t>:</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3">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val="tx"/>
                    </a:ext>
                  </a:extLst>
                </a:hlinkClick>
              </a:rPr>
              <a:t>https://slidesgo.com/slidesgo-school</a:t>
            </a:r>
            <a:endParaRPr sz="1000" u="sng">
              <a:solidFill>
                <a:srgbClr val="869FB2"/>
              </a:solidFill>
            </a:endParaRPr>
          </a:p>
        </p:txBody>
      </p:sp>
      <p:sp>
        <p:nvSpPr>
          <p:cNvPr id="1467" name="Google Shape;1467;p47"/>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b="1" lang="en" sz="1000" u="sng">
                <a:solidFill>
                  <a:srgbClr val="869FB2"/>
                </a:solidFill>
                <a:hlinkClick r:id="rId5">
                  <a:extLst>
                    <a:ext uri="{A12FA001-AC4F-418D-AE19-62706E023703}">
                      <ahyp:hlinkClr val="tx"/>
                    </a:ext>
                  </a:extLst>
                </a:hlinkClick>
              </a:rPr>
              <a:t>Slidesgo</a:t>
            </a:r>
            <a:r>
              <a:rPr lang="en" sz="1000">
                <a:solidFill>
                  <a:srgbClr val="435D74"/>
                </a:solidFill>
              </a:rPr>
              <a:t> </a:t>
            </a:r>
            <a:r>
              <a:rPr lang="en" sz="1000">
                <a:solidFill>
                  <a:srgbClr val="FFFFFF"/>
                </a:solidFill>
              </a:rPr>
              <a:t>in your final presentation. Please refer to the next slide to read the instructions for premium users.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As a Free user, you are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Clr>
                <a:srgbClr val="000000"/>
              </a:buClr>
              <a:buSzPts val="1100"/>
              <a:buFont typeface="Arial"/>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1" name="Shape 1471"/>
        <p:cNvGrpSpPr/>
        <p:nvPr/>
      </p:nvGrpSpPr>
      <p:grpSpPr>
        <a:xfrm>
          <a:off x="0" y="0"/>
          <a:ext cx="0" cy="0"/>
          <a:chOff x="0" y="0"/>
          <a:chExt cx="0" cy="0"/>
        </a:xfrm>
      </p:grpSpPr>
      <p:sp>
        <p:nvSpPr>
          <p:cNvPr id="1472" name="Google Shape;1472;p48"/>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1473" name="Google Shape;1473;p48"/>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a:solidFill>
                  <a:schemeClr val="hlink"/>
                </a:solidFill>
                <a:uFill>
                  <a:noFill/>
                </a:uFill>
                <a:hlinkClick r:id="rId3"/>
              </a:rPr>
              <a:t>Slidesgo</a:t>
            </a:r>
            <a:r>
              <a:rPr lang="en" sz="900">
                <a:solidFill>
                  <a:schemeClr val="lt1"/>
                </a:solidFill>
              </a:rPr>
              <a:t>.</a:t>
            </a:r>
            <a:endParaRPr sz="900">
              <a:solidFill>
                <a:schemeClr val="lt1"/>
              </a:solidFill>
            </a:endParaRPr>
          </a:p>
          <a:p>
            <a:pPr indent="0" lvl="0" marL="0" rtl="0" algn="l">
              <a:lnSpc>
                <a:spcPct val="115000"/>
              </a:lnSpc>
              <a:spcBef>
                <a:spcPts val="1400"/>
              </a:spcBef>
              <a:spcAft>
                <a:spcPts val="0"/>
              </a:spcAft>
              <a:buClr>
                <a:schemeClr val="dk1"/>
              </a:buClr>
              <a:buSzPts val="1100"/>
              <a:buFont typeface="Arial"/>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474" name="Google Shape;1474;p48"/>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a:t>
            </a:r>
            <a:r>
              <a:rPr lang="en" sz="1000">
                <a:solidFill>
                  <a:srgbClr val="FFFFFF"/>
                </a:solidFill>
              </a:rPr>
              <a:t>our blog</a:t>
            </a:r>
            <a:r>
              <a:rPr lang="en" sz="1000">
                <a:solidFill>
                  <a:srgbClr val="FFFFFF"/>
                </a:solidFill>
              </a:rPr>
              <a:t>:</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478" name="Shape 1478"/>
        <p:cNvGrpSpPr/>
        <p:nvPr/>
      </p:nvGrpSpPr>
      <p:grpSpPr>
        <a:xfrm>
          <a:off x="0" y="0"/>
          <a:ext cx="0" cy="0"/>
          <a:chOff x="0" y="0"/>
          <a:chExt cx="0" cy="0"/>
        </a:xfrm>
      </p:grpSpPr>
      <p:sp>
        <p:nvSpPr>
          <p:cNvPr id="1479" name="Google Shape;1479;p49"/>
          <p:cNvSpPr txBox="1"/>
          <p:nvPr>
            <p:ph idx="4294967295" type="title"/>
          </p:nvPr>
        </p:nvSpPr>
        <p:spPr>
          <a:xfrm>
            <a:off x="1048350" y="32004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480" name="Google Shape;1480;p49"/>
          <p:cNvSpPr txBox="1"/>
          <p:nvPr>
            <p:ph idx="4294967295" type="body"/>
          </p:nvPr>
        </p:nvSpPr>
        <p:spPr>
          <a:xfrm>
            <a:off x="943675" y="1084204"/>
            <a:ext cx="7079400" cy="318300"/>
          </a:xfrm>
          <a:prstGeom prst="rect">
            <a:avLst/>
          </a:prstGeom>
        </p:spPr>
        <p:txBody>
          <a:bodyPr anchorCtr="0" anchor="t" bIns="91425" lIns="91425" spcFirstLastPara="1" rIns="91425" wrap="square" tIns="91425">
            <a:noAutofit/>
          </a:bodyPr>
          <a:lstStyle/>
          <a:p>
            <a:pPr indent="0" lvl="0" marL="114300" rtl="0" algn="l">
              <a:spcBef>
                <a:spcPts val="0"/>
              </a:spcBef>
              <a:spcAft>
                <a:spcPts val="0"/>
              </a:spcAft>
              <a:buNone/>
            </a:pPr>
            <a:r>
              <a:rPr lang="en">
                <a:solidFill>
                  <a:schemeClr val="lt1"/>
                </a:solidFill>
                <a:latin typeface="Arial"/>
                <a:ea typeface="Arial"/>
                <a:cs typeface="Arial"/>
                <a:sym typeface="Arial"/>
              </a:rPr>
              <a:t>You can add and edit some </a:t>
            </a:r>
            <a:r>
              <a:rPr b="1" lang="en">
                <a:solidFill>
                  <a:srgbClr val="869FB2"/>
                </a:solidFill>
                <a:uFill>
                  <a:noFill/>
                </a:uFill>
                <a:latin typeface="Arial"/>
                <a:ea typeface="Arial"/>
                <a:cs typeface="Arial"/>
                <a:sym typeface="Arial"/>
                <a:hlinkClick r:id="rId3">
                  <a:extLst>
                    <a:ext uri="{A12FA001-AC4F-418D-AE19-62706E023703}">
                      <ahyp:hlinkClr val="tx"/>
                    </a:ext>
                  </a:extLst>
                </a:hlinkClick>
              </a:rPr>
              <a:t>i</a:t>
            </a:r>
            <a:r>
              <a:rPr b="1" lang="en">
                <a:solidFill>
                  <a:srgbClr val="869FB2"/>
                </a:solidFill>
                <a:uFill>
                  <a:noFill/>
                </a:uFill>
                <a:latin typeface="Arial"/>
                <a:ea typeface="Arial"/>
                <a:cs typeface="Arial"/>
                <a:sym typeface="Arial"/>
                <a:hlinkClick r:id="rId4">
                  <a:extLst>
                    <a:ext uri="{A12FA001-AC4F-418D-AE19-62706E023703}">
                      <ahyp:hlinkClr val="tx"/>
                    </a:ext>
                  </a:extLst>
                </a:hlinkClick>
              </a:rPr>
              <a:t>nfographics</a:t>
            </a:r>
            <a:r>
              <a:rPr lang="en">
                <a:solidFill>
                  <a:schemeClr val="lt1"/>
                </a:solidFill>
                <a:latin typeface="Arial"/>
                <a:ea typeface="Arial"/>
                <a:cs typeface="Arial"/>
                <a:sym typeface="Arial"/>
              </a:rPr>
              <a:t> </a:t>
            </a:r>
            <a:r>
              <a:rPr lang="en">
                <a:solidFill>
                  <a:schemeClr val="lt1"/>
                </a:solidFill>
                <a:latin typeface="Arial"/>
                <a:ea typeface="Arial"/>
                <a:cs typeface="Arial"/>
                <a:sym typeface="Arial"/>
              </a:rPr>
              <a:t>to your presentation to present your data in a visual way.</a:t>
            </a:r>
            <a:endParaRPr>
              <a:solidFill>
                <a:srgbClr val="FFFFFF"/>
              </a:solidFill>
              <a:latin typeface="Arial"/>
              <a:ea typeface="Arial"/>
              <a:cs typeface="Arial"/>
              <a:sym typeface="Arial"/>
            </a:endParaRPr>
          </a:p>
          <a:p>
            <a:pPr indent="0" lvl="0" marL="0" marR="0" rtl="0" algn="l">
              <a:lnSpc>
                <a:spcPct val="115000"/>
              </a:lnSpc>
              <a:spcBef>
                <a:spcPts val="0"/>
              </a:spcBef>
              <a:spcAft>
                <a:spcPts val="0"/>
              </a:spcAft>
              <a:buNone/>
            </a:pPr>
            <a:r>
              <a:t/>
            </a:r>
            <a:endParaRPr>
              <a:solidFill>
                <a:srgbClr val="869FB2"/>
              </a:solidFill>
              <a:latin typeface="Arial"/>
              <a:ea typeface="Arial"/>
              <a:cs typeface="Arial"/>
              <a:sym typeface="Arial"/>
            </a:endParaRPr>
          </a:p>
        </p:txBody>
      </p:sp>
      <p:sp>
        <p:nvSpPr>
          <p:cNvPr id="1481" name="Google Shape;1481;p49"/>
          <p:cNvSpPr txBox="1"/>
          <p:nvPr/>
        </p:nvSpPr>
        <p:spPr>
          <a:xfrm>
            <a:off x="943675" y="1487934"/>
            <a:ext cx="5571300" cy="29319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Char char="●"/>
            </a:pPr>
            <a:r>
              <a:rPr lang="en" sz="1100">
                <a:solidFill>
                  <a:srgbClr val="FFFFFF"/>
                </a:solidFill>
              </a:rPr>
              <a:t>Choose your favourite infographic and insert it in your presentation using Ctrl C + Ctrl V or Cmd C + Cmd V in Mac.</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Select one of the parts and </a:t>
            </a:r>
            <a:r>
              <a:rPr b="1" lang="en" sz="1100">
                <a:solidFill>
                  <a:srgbClr val="869FB2"/>
                </a:solidFill>
              </a:rPr>
              <a:t>ungroup</a:t>
            </a:r>
            <a:r>
              <a:rPr lang="en" sz="1100">
                <a:solidFill>
                  <a:srgbClr val="FFFFFF"/>
                </a:solidFill>
              </a:rPr>
              <a:t> it by right-clicking and choosing “Ungroup”.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Change the color</a:t>
            </a:r>
            <a:r>
              <a:rPr lang="en" sz="1100">
                <a:solidFill>
                  <a:srgbClr val="FFFFFF"/>
                </a:solidFill>
              </a:rPr>
              <a:t> by clicking on the paint bucket. </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Then </a:t>
            </a:r>
            <a:r>
              <a:rPr b="1" lang="en" sz="1100">
                <a:solidFill>
                  <a:srgbClr val="869FB2"/>
                </a:solidFill>
              </a:rPr>
              <a:t>resize</a:t>
            </a:r>
            <a:r>
              <a:rPr lang="en"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b="1" lang="en" sz="1100">
                <a:solidFill>
                  <a:srgbClr val="869FB2"/>
                </a:solidFill>
              </a:rPr>
              <a:t>Group</a:t>
            </a:r>
            <a:r>
              <a:rPr lang="en" sz="1100">
                <a:solidFill>
                  <a:srgbClr val="FFFFFF"/>
                </a:solidFill>
              </a:rPr>
              <a:t> the elements again by selecting them, right-clicking and choosing “Group”.</a:t>
            </a:r>
            <a:endParaRPr sz="1100">
              <a:solidFill>
                <a:srgbClr val="FFFFFF"/>
              </a:solidFill>
            </a:endParaRPr>
          </a:p>
          <a:p>
            <a:pPr indent="-298450" lvl="0" marL="457200" rtl="0" algn="l">
              <a:lnSpc>
                <a:spcPct val="115000"/>
              </a:lnSpc>
              <a:spcBef>
                <a:spcPts val="0"/>
              </a:spcBef>
              <a:spcAft>
                <a:spcPts val="0"/>
              </a:spcAft>
              <a:buClr>
                <a:srgbClr val="FFFFFF"/>
              </a:buClr>
              <a:buSzPts val="1100"/>
              <a:buChar char="●"/>
            </a:pPr>
            <a:r>
              <a:rPr lang="en" sz="1100">
                <a:solidFill>
                  <a:srgbClr val="FFFFFF"/>
                </a:solidFill>
              </a:rPr>
              <a:t>Repeat the steps above with the other parts and when you’re done editing, copy the end result and paste it into your presentation.</a:t>
            </a:r>
            <a:endParaRPr sz="1100">
              <a:solidFill>
                <a:srgbClr val="FFFFFF"/>
              </a:solidFill>
            </a:endParaRPr>
          </a:p>
          <a:p>
            <a:pPr indent="-298450" lvl="0" marL="457200" rtl="0" algn="l">
              <a:lnSpc>
                <a:spcPct val="115000"/>
              </a:lnSpc>
              <a:spcBef>
                <a:spcPts val="0"/>
              </a:spcBef>
              <a:spcAft>
                <a:spcPts val="0"/>
              </a:spcAft>
              <a:buClr>
                <a:srgbClr val="FFFFFF"/>
              </a:buClr>
              <a:buSzPts val="1100"/>
              <a:buFont typeface="Proxima Nova"/>
              <a:buChar char="●"/>
            </a:pPr>
            <a:r>
              <a:rPr lang="en" sz="1100">
                <a:solidFill>
                  <a:srgbClr val="FFFFFF"/>
                </a:solidFill>
              </a:rPr>
              <a:t>Remember to choose the</a:t>
            </a:r>
            <a:r>
              <a:rPr lang="en" sz="1100">
                <a:solidFill>
                  <a:srgbClr val="78909C"/>
                </a:solidFill>
              </a:rPr>
              <a:t> </a:t>
            </a:r>
            <a:r>
              <a:rPr lang="en" sz="1100">
                <a:solidFill>
                  <a:srgbClr val="869FB2"/>
                </a:solidFill>
              </a:rPr>
              <a:t>“</a:t>
            </a:r>
            <a:r>
              <a:rPr b="1" lang="en" sz="1100">
                <a:solidFill>
                  <a:srgbClr val="869FB2"/>
                </a:solidFill>
              </a:rPr>
              <a:t>Keep source formatting</a:t>
            </a:r>
            <a:r>
              <a:rPr lang="en" sz="1100">
                <a:solidFill>
                  <a:srgbClr val="869FB2"/>
                </a:solidFill>
              </a:rPr>
              <a:t>”</a:t>
            </a:r>
            <a:r>
              <a:rPr lang="en" sz="1100">
                <a:solidFill>
                  <a:srgbClr val="FFFFFF"/>
                </a:solidFill>
              </a:rPr>
              <a:t> option so that it keeps the design. For more info, please visit </a:t>
            </a:r>
            <a:r>
              <a:rPr b="1" lang="en" sz="1100">
                <a:solidFill>
                  <a:srgbClr val="869FB2"/>
                </a:solidFill>
                <a:uFill>
                  <a:noFill/>
                </a:uFill>
                <a:hlinkClick r:id="rId5">
                  <a:extLst>
                    <a:ext uri="{A12FA001-AC4F-418D-AE19-62706E023703}">
                      <ahyp:hlinkClr val="tx"/>
                    </a:ext>
                  </a:extLst>
                </a:hlinkClick>
              </a:rPr>
              <a:t>our blog</a:t>
            </a:r>
            <a:r>
              <a:rPr lang="en" sz="1100">
                <a:solidFill>
                  <a:srgbClr val="FFFFFF"/>
                </a:solidFill>
              </a:rPr>
              <a:t>.</a:t>
            </a:r>
            <a:endParaRPr sz="1100"/>
          </a:p>
        </p:txBody>
      </p:sp>
      <p:grpSp>
        <p:nvGrpSpPr>
          <p:cNvPr id="1482" name="Google Shape;1482;p49"/>
          <p:cNvGrpSpPr/>
          <p:nvPr/>
        </p:nvGrpSpPr>
        <p:grpSpPr>
          <a:xfrm>
            <a:off x="6874322" y="1571957"/>
            <a:ext cx="1446116" cy="2863897"/>
            <a:chOff x="6529419" y="1724307"/>
            <a:chExt cx="1480463" cy="2931917"/>
          </a:xfrm>
        </p:grpSpPr>
        <p:grpSp>
          <p:nvGrpSpPr>
            <p:cNvPr id="1483" name="Google Shape;1483;p49"/>
            <p:cNvGrpSpPr/>
            <p:nvPr/>
          </p:nvGrpSpPr>
          <p:grpSpPr>
            <a:xfrm>
              <a:off x="6556827" y="1724307"/>
              <a:ext cx="956596" cy="944294"/>
              <a:chOff x="3800349" y="1238762"/>
              <a:chExt cx="1098904" cy="1084772"/>
            </a:xfrm>
          </p:grpSpPr>
          <p:grpSp>
            <p:nvGrpSpPr>
              <p:cNvPr id="1484" name="Google Shape;1484;p49"/>
              <p:cNvGrpSpPr/>
              <p:nvPr/>
            </p:nvGrpSpPr>
            <p:grpSpPr>
              <a:xfrm>
                <a:off x="3800349" y="1238762"/>
                <a:ext cx="1098904" cy="1084772"/>
                <a:chOff x="3800349" y="1238762"/>
                <a:chExt cx="1098904" cy="1084772"/>
              </a:xfrm>
            </p:grpSpPr>
            <p:sp>
              <p:nvSpPr>
                <p:cNvPr id="1485" name="Google Shape;1485;p49"/>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49"/>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8" name="Google Shape;1488;p49"/>
            <p:cNvGrpSpPr/>
            <p:nvPr/>
          </p:nvGrpSpPr>
          <p:grpSpPr>
            <a:xfrm>
              <a:off x="7053286" y="2227254"/>
              <a:ext cx="956596" cy="944252"/>
              <a:chOff x="4370663" y="1816530"/>
              <a:chExt cx="1098904" cy="1084724"/>
            </a:xfrm>
          </p:grpSpPr>
          <p:grpSp>
            <p:nvGrpSpPr>
              <p:cNvPr id="1489" name="Google Shape;1489;p49"/>
              <p:cNvGrpSpPr/>
              <p:nvPr/>
            </p:nvGrpSpPr>
            <p:grpSpPr>
              <a:xfrm>
                <a:off x="4370663" y="1816530"/>
                <a:ext cx="1098904" cy="1084724"/>
                <a:chOff x="4370663" y="1816530"/>
                <a:chExt cx="1098904" cy="1084724"/>
              </a:xfrm>
            </p:grpSpPr>
            <p:sp>
              <p:nvSpPr>
                <p:cNvPr id="1490" name="Google Shape;1490;p49"/>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49"/>
              <p:cNvGrpSpPr/>
              <p:nvPr/>
            </p:nvGrpSpPr>
            <p:grpSpPr>
              <a:xfrm>
                <a:off x="4732628" y="2171596"/>
                <a:ext cx="374986" cy="374572"/>
                <a:chOff x="3303268" y="3817349"/>
                <a:chExt cx="346056" cy="345674"/>
              </a:xfrm>
            </p:grpSpPr>
            <p:sp>
              <p:nvSpPr>
                <p:cNvPr id="1493" name="Google Shape;1493;p49"/>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97" name="Google Shape;1497;p49"/>
            <p:cNvGrpSpPr/>
            <p:nvPr/>
          </p:nvGrpSpPr>
          <p:grpSpPr>
            <a:xfrm>
              <a:off x="6547098" y="2715744"/>
              <a:ext cx="956596" cy="944315"/>
              <a:chOff x="3789173" y="2377690"/>
              <a:chExt cx="1098904" cy="1084796"/>
            </a:xfrm>
          </p:grpSpPr>
          <p:grpSp>
            <p:nvGrpSpPr>
              <p:cNvPr id="1498" name="Google Shape;1498;p49"/>
              <p:cNvGrpSpPr/>
              <p:nvPr/>
            </p:nvGrpSpPr>
            <p:grpSpPr>
              <a:xfrm>
                <a:off x="3789173" y="2377690"/>
                <a:ext cx="1098904" cy="1084796"/>
                <a:chOff x="3789173" y="2377690"/>
                <a:chExt cx="1098904" cy="1084796"/>
              </a:xfrm>
            </p:grpSpPr>
            <p:sp>
              <p:nvSpPr>
                <p:cNvPr id="1499" name="Google Shape;1499;p49"/>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1" name="Google Shape;1501;p49"/>
              <p:cNvGrpSpPr/>
              <p:nvPr/>
            </p:nvGrpSpPr>
            <p:grpSpPr>
              <a:xfrm>
                <a:off x="4151137" y="2732796"/>
                <a:ext cx="374986" cy="374572"/>
                <a:chOff x="3752358" y="3817349"/>
                <a:chExt cx="346056" cy="345674"/>
              </a:xfrm>
            </p:grpSpPr>
            <p:sp>
              <p:nvSpPr>
                <p:cNvPr id="1502" name="Google Shape;1502;p49"/>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9"/>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06" name="Google Shape;1506;p49"/>
            <p:cNvGrpSpPr/>
            <p:nvPr/>
          </p:nvGrpSpPr>
          <p:grpSpPr>
            <a:xfrm>
              <a:off x="7034853" y="3222917"/>
              <a:ext cx="956596" cy="944252"/>
              <a:chOff x="4349489" y="2960313"/>
              <a:chExt cx="1098904" cy="1084724"/>
            </a:xfrm>
          </p:grpSpPr>
          <p:grpSp>
            <p:nvGrpSpPr>
              <p:cNvPr id="1507" name="Google Shape;1507;p49"/>
              <p:cNvGrpSpPr/>
              <p:nvPr/>
            </p:nvGrpSpPr>
            <p:grpSpPr>
              <a:xfrm>
                <a:off x="4349489" y="2960313"/>
                <a:ext cx="1098904" cy="1084724"/>
                <a:chOff x="4349489" y="2960313"/>
                <a:chExt cx="1098904" cy="1084724"/>
              </a:xfrm>
            </p:grpSpPr>
            <p:sp>
              <p:nvSpPr>
                <p:cNvPr id="1508" name="Google Shape;1508;p49"/>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49"/>
              <p:cNvGrpSpPr/>
              <p:nvPr/>
            </p:nvGrpSpPr>
            <p:grpSpPr>
              <a:xfrm>
                <a:off x="4732657" y="3315384"/>
                <a:ext cx="374952" cy="374572"/>
                <a:chOff x="4201447" y="3817349"/>
                <a:chExt cx="346024" cy="345674"/>
              </a:xfrm>
            </p:grpSpPr>
            <p:sp>
              <p:nvSpPr>
                <p:cNvPr id="1511" name="Google Shape;1511;p49"/>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3" name="Google Shape;1513;p49"/>
            <p:cNvGrpSpPr/>
            <p:nvPr/>
          </p:nvGrpSpPr>
          <p:grpSpPr>
            <a:xfrm>
              <a:off x="6529419" y="3711909"/>
              <a:ext cx="956596" cy="944315"/>
              <a:chOff x="3768864" y="3522050"/>
              <a:chExt cx="1098904" cy="1084796"/>
            </a:xfrm>
          </p:grpSpPr>
          <p:grpSp>
            <p:nvGrpSpPr>
              <p:cNvPr id="1514" name="Google Shape;1514;p49"/>
              <p:cNvGrpSpPr/>
              <p:nvPr/>
            </p:nvGrpSpPr>
            <p:grpSpPr>
              <a:xfrm>
                <a:off x="3768864" y="3522050"/>
                <a:ext cx="1098904" cy="1084796"/>
                <a:chOff x="3768864" y="3522050"/>
                <a:chExt cx="1098904" cy="1084796"/>
              </a:xfrm>
            </p:grpSpPr>
            <p:sp>
              <p:nvSpPr>
                <p:cNvPr id="1515" name="Google Shape;1515;p49"/>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7" name="Google Shape;1517;p49"/>
              <p:cNvGrpSpPr/>
              <p:nvPr/>
            </p:nvGrpSpPr>
            <p:grpSpPr>
              <a:xfrm>
                <a:off x="4139616" y="3871555"/>
                <a:ext cx="357419" cy="357005"/>
                <a:chOff x="7482229" y="3351230"/>
                <a:chExt cx="357419" cy="357005"/>
              </a:xfrm>
            </p:grpSpPr>
            <p:sp>
              <p:nvSpPr>
                <p:cNvPr id="1518" name="Google Shape;1518;p49"/>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9"/>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9"/>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92" name="Google Shape;92;p18"/>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OUR EVOLUTION</a:t>
            </a:r>
            <a:endParaRPr b="1" sz="2400">
              <a:solidFill>
                <a:schemeClr val="lt2"/>
              </a:solidFill>
              <a:latin typeface="Rajdhani"/>
              <a:ea typeface="Rajdhani"/>
              <a:cs typeface="Rajdhani"/>
              <a:sym typeface="Rajdhani"/>
            </a:endParaRPr>
          </a:p>
        </p:txBody>
      </p:sp>
      <p:sp>
        <p:nvSpPr>
          <p:cNvPr id="93" name="Google Shape;93;p18"/>
          <p:cNvSpPr/>
          <p:nvPr/>
        </p:nvSpPr>
        <p:spPr>
          <a:xfrm>
            <a:off x="1594712" y="2564697"/>
            <a:ext cx="126900" cy="126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a:off x="3537346" y="2564697"/>
            <a:ext cx="126900" cy="126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a:off x="5479979" y="2564697"/>
            <a:ext cx="126900" cy="126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a:off x="7422612" y="2564697"/>
            <a:ext cx="126900" cy="126900"/>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 name="Google Shape;97;p18"/>
          <p:cNvCxnSpPr>
            <a:stCxn id="93" idx="6"/>
            <a:endCxn id="94" idx="2"/>
          </p:cNvCxnSpPr>
          <p:nvPr/>
        </p:nvCxnSpPr>
        <p:spPr>
          <a:xfrm>
            <a:off x="1721612" y="2628147"/>
            <a:ext cx="1815600" cy="0"/>
          </a:xfrm>
          <a:prstGeom prst="straightConnector1">
            <a:avLst/>
          </a:prstGeom>
          <a:noFill/>
          <a:ln cap="flat" cmpd="sng" w="19050">
            <a:solidFill>
              <a:schemeClr val="lt2"/>
            </a:solidFill>
            <a:prstDash val="solid"/>
            <a:round/>
            <a:headEnd len="med" w="med" type="none"/>
            <a:tailEnd len="med" w="med" type="none"/>
          </a:ln>
        </p:spPr>
      </p:cxnSp>
      <p:cxnSp>
        <p:nvCxnSpPr>
          <p:cNvPr id="98" name="Google Shape;98;p18"/>
          <p:cNvCxnSpPr>
            <a:stCxn id="94" idx="6"/>
            <a:endCxn id="95" idx="2"/>
          </p:cNvCxnSpPr>
          <p:nvPr/>
        </p:nvCxnSpPr>
        <p:spPr>
          <a:xfrm>
            <a:off x="3664246" y="2628147"/>
            <a:ext cx="1815600" cy="0"/>
          </a:xfrm>
          <a:prstGeom prst="straightConnector1">
            <a:avLst/>
          </a:prstGeom>
          <a:noFill/>
          <a:ln cap="flat" cmpd="sng" w="19050">
            <a:solidFill>
              <a:schemeClr val="lt2"/>
            </a:solidFill>
            <a:prstDash val="solid"/>
            <a:round/>
            <a:headEnd len="med" w="med" type="none"/>
            <a:tailEnd len="med" w="med" type="none"/>
          </a:ln>
        </p:spPr>
      </p:cxnSp>
      <p:cxnSp>
        <p:nvCxnSpPr>
          <p:cNvPr id="99" name="Google Shape;99;p18"/>
          <p:cNvCxnSpPr>
            <a:stCxn id="95" idx="6"/>
            <a:endCxn id="96" idx="2"/>
          </p:cNvCxnSpPr>
          <p:nvPr/>
        </p:nvCxnSpPr>
        <p:spPr>
          <a:xfrm>
            <a:off x="5606879" y="2628147"/>
            <a:ext cx="1815600" cy="0"/>
          </a:xfrm>
          <a:prstGeom prst="straightConnector1">
            <a:avLst/>
          </a:prstGeom>
          <a:noFill/>
          <a:ln cap="flat" cmpd="sng" w="19050">
            <a:solidFill>
              <a:schemeClr val="lt2"/>
            </a:solidFill>
            <a:prstDash val="solid"/>
            <a:round/>
            <a:headEnd len="med" w="med" type="none"/>
            <a:tailEnd len="med" w="med" type="none"/>
          </a:ln>
        </p:spPr>
      </p:cxnSp>
      <p:cxnSp>
        <p:nvCxnSpPr>
          <p:cNvPr id="100" name="Google Shape;100;p18"/>
          <p:cNvCxnSpPr>
            <a:stCxn id="93" idx="4"/>
            <a:endCxn id="101" idx="0"/>
          </p:cNvCxnSpPr>
          <p:nvPr/>
        </p:nvCxnSpPr>
        <p:spPr>
          <a:xfrm>
            <a:off x="1658162" y="2691597"/>
            <a:ext cx="0" cy="323700"/>
          </a:xfrm>
          <a:prstGeom prst="straightConnector1">
            <a:avLst/>
          </a:prstGeom>
          <a:noFill/>
          <a:ln cap="flat" cmpd="sng" w="19050">
            <a:solidFill>
              <a:schemeClr val="lt2"/>
            </a:solidFill>
            <a:prstDash val="solid"/>
            <a:round/>
            <a:headEnd len="med" w="med" type="none"/>
            <a:tailEnd len="med" w="med" type="none"/>
          </a:ln>
        </p:spPr>
      </p:cxnSp>
      <p:cxnSp>
        <p:nvCxnSpPr>
          <p:cNvPr id="102" name="Google Shape;102;p18"/>
          <p:cNvCxnSpPr>
            <a:stCxn id="94" idx="4"/>
            <a:endCxn id="103" idx="0"/>
          </p:cNvCxnSpPr>
          <p:nvPr/>
        </p:nvCxnSpPr>
        <p:spPr>
          <a:xfrm>
            <a:off x="3600796" y="2691597"/>
            <a:ext cx="0" cy="323700"/>
          </a:xfrm>
          <a:prstGeom prst="straightConnector1">
            <a:avLst/>
          </a:prstGeom>
          <a:noFill/>
          <a:ln cap="flat" cmpd="sng" w="19050">
            <a:solidFill>
              <a:schemeClr val="lt2"/>
            </a:solidFill>
            <a:prstDash val="solid"/>
            <a:round/>
            <a:headEnd len="med" w="med" type="none"/>
            <a:tailEnd len="med" w="med" type="none"/>
          </a:ln>
        </p:spPr>
      </p:cxnSp>
      <p:cxnSp>
        <p:nvCxnSpPr>
          <p:cNvPr id="104" name="Google Shape;104;p18"/>
          <p:cNvCxnSpPr>
            <a:stCxn id="95" idx="4"/>
            <a:endCxn id="105" idx="0"/>
          </p:cNvCxnSpPr>
          <p:nvPr/>
        </p:nvCxnSpPr>
        <p:spPr>
          <a:xfrm>
            <a:off x="5543429" y="2691597"/>
            <a:ext cx="0" cy="323700"/>
          </a:xfrm>
          <a:prstGeom prst="straightConnector1">
            <a:avLst/>
          </a:prstGeom>
          <a:noFill/>
          <a:ln cap="flat" cmpd="sng" w="19050">
            <a:solidFill>
              <a:schemeClr val="lt2"/>
            </a:solidFill>
            <a:prstDash val="solid"/>
            <a:round/>
            <a:headEnd len="med" w="med" type="none"/>
            <a:tailEnd len="med" w="med" type="none"/>
          </a:ln>
        </p:spPr>
      </p:cxnSp>
      <p:cxnSp>
        <p:nvCxnSpPr>
          <p:cNvPr id="106" name="Google Shape;106;p18"/>
          <p:cNvCxnSpPr>
            <a:stCxn id="96" idx="4"/>
            <a:endCxn id="107" idx="0"/>
          </p:cNvCxnSpPr>
          <p:nvPr/>
        </p:nvCxnSpPr>
        <p:spPr>
          <a:xfrm>
            <a:off x="7486062" y="2691597"/>
            <a:ext cx="0" cy="323700"/>
          </a:xfrm>
          <a:prstGeom prst="straightConnector1">
            <a:avLst/>
          </a:prstGeom>
          <a:noFill/>
          <a:ln cap="flat" cmpd="sng" w="19050">
            <a:solidFill>
              <a:schemeClr val="lt2"/>
            </a:solidFill>
            <a:prstDash val="solid"/>
            <a:round/>
            <a:headEnd len="med" w="med" type="none"/>
            <a:tailEnd len="med" w="med" type="none"/>
          </a:ln>
        </p:spPr>
      </p:cxnSp>
      <p:sp>
        <p:nvSpPr>
          <p:cNvPr id="108" name="Google Shape;108;p18"/>
          <p:cNvSpPr/>
          <p:nvPr/>
        </p:nvSpPr>
        <p:spPr>
          <a:xfrm>
            <a:off x="1479306" y="3987366"/>
            <a:ext cx="357688" cy="357339"/>
          </a:xfrm>
          <a:custGeom>
            <a:rect b="b" l="l" r="r" t="t"/>
            <a:pathLst>
              <a:path extrusionOk="0" h="11253" w="11264">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8"/>
          <p:cNvGrpSpPr/>
          <p:nvPr/>
        </p:nvGrpSpPr>
        <p:grpSpPr>
          <a:xfrm>
            <a:off x="7300109" y="3983191"/>
            <a:ext cx="371883" cy="365691"/>
            <a:chOff x="860940" y="2746477"/>
            <a:chExt cx="371883" cy="365691"/>
          </a:xfrm>
        </p:grpSpPr>
        <p:sp>
          <p:nvSpPr>
            <p:cNvPr id="110" name="Google Shape;110;p18"/>
            <p:cNvSpPr/>
            <p:nvPr/>
          </p:nvSpPr>
          <p:spPr>
            <a:xfrm>
              <a:off x="908191" y="3026302"/>
              <a:ext cx="30294" cy="28961"/>
            </a:xfrm>
            <a:custGeom>
              <a:rect b="b" l="l" r="r" t="t"/>
              <a:pathLst>
                <a:path extrusionOk="0" h="912" w="954">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943757" y="3061836"/>
              <a:ext cx="30263" cy="28961"/>
            </a:xfrm>
            <a:custGeom>
              <a:rect b="b" l="l" r="r" t="t"/>
              <a:pathLst>
                <a:path extrusionOk="0" h="912" w="953">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926355" y="3044085"/>
              <a:ext cx="29881" cy="28579"/>
            </a:xfrm>
            <a:custGeom>
              <a:rect b="b" l="l" r="r" t="t"/>
              <a:pathLst>
                <a:path extrusionOk="0" h="900" w="941">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8"/>
            <p:cNvSpPr/>
            <p:nvPr/>
          </p:nvSpPr>
          <p:spPr>
            <a:xfrm>
              <a:off x="860940" y="2746477"/>
              <a:ext cx="371883" cy="365691"/>
            </a:xfrm>
            <a:custGeom>
              <a:rect b="b" l="l" r="r" t="t"/>
              <a:pathLst>
                <a:path extrusionOk="0" h="11516" w="11711">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8"/>
            <p:cNvSpPr/>
            <p:nvPr/>
          </p:nvSpPr>
          <p:spPr>
            <a:xfrm>
              <a:off x="1070396" y="2832057"/>
              <a:ext cx="90406" cy="69035"/>
            </a:xfrm>
            <a:custGeom>
              <a:rect b="b" l="l" r="r" t="t"/>
              <a:pathLst>
                <a:path extrusionOk="0" h="2174" w="2847">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8"/>
          <p:cNvSpPr/>
          <p:nvPr/>
        </p:nvSpPr>
        <p:spPr>
          <a:xfrm>
            <a:off x="5365319" y="4001831"/>
            <a:ext cx="356196" cy="328410"/>
          </a:xfrm>
          <a:custGeom>
            <a:rect b="b" l="l" r="r" t="t"/>
            <a:pathLst>
              <a:path extrusionOk="0" h="10342" w="11217">
                <a:moveTo>
                  <a:pt x="3394" y="1186"/>
                </a:moveTo>
                <a:lnTo>
                  <a:pt x="3394" y="1507"/>
                </a:lnTo>
                <a:lnTo>
                  <a:pt x="1668" y="1507"/>
                </a:lnTo>
                <a:lnTo>
                  <a:pt x="1668" y="1186"/>
                </a:lnTo>
                <a:close/>
                <a:moveTo>
                  <a:pt x="3096" y="1829"/>
                </a:moveTo>
                <a:lnTo>
                  <a:pt x="3096" y="2090"/>
                </a:lnTo>
                <a:lnTo>
                  <a:pt x="2013" y="3043"/>
                </a:lnTo>
                <a:lnTo>
                  <a:pt x="2013" y="1829"/>
                </a:lnTo>
                <a:close/>
                <a:moveTo>
                  <a:pt x="6740" y="5948"/>
                </a:moveTo>
                <a:cubicBezTo>
                  <a:pt x="6775" y="5948"/>
                  <a:pt x="6799" y="5972"/>
                  <a:pt x="6799" y="6008"/>
                </a:cubicBezTo>
                <a:lnTo>
                  <a:pt x="6799" y="10020"/>
                </a:lnTo>
                <a:lnTo>
                  <a:pt x="4644" y="10020"/>
                </a:lnTo>
                <a:lnTo>
                  <a:pt x="4644" y="6008"/>
                </a:lnTo>
                <a:cubicBezTo>
                  <a:pt x="4644" y="5972"/>
                  <a:pt x="4668" y="5948"/>
                  <a:pt x="4704" y="5948"/>
                </a:cubicBezTo>
                <a:close/>
                <a:moveTo>
                  <a:pt x="5601" y="1"/>
                </a:moveTo>
                <a:cubicBezTo>
                  <a:pt x="5543" y="1"/>
                  <a:pt x="5484" y="19"/>
                  <a:pt x="5430" y="55"/>
                </a:cubicBezTo>
                <a:lnTo>
                  <a:pt x="3692" y="1567"/>
                </a:lnTo>
                <a:lnTo>
                  <a:pt x="3692" y="1126"/>
                </a:lnTo>
                <a:cubicBezTo>
                  <a:pt x="3692" y="995"/>
                  <a:pt x="3573" y="876"/>
                  <a:pt x="3442" y="876"/>
                </a:cubicBezTo>
                <a:lnTo>
                  <a:pt x="1596" y="876"/>
                </a:lnTo>
                <a:cubicBezTo>
                  <a:pt x="1453" y="876"/>
                  <a:pt x="1334" y="995"/>
                  <a:pt x="1334" y="1126"/>
                </a:cubicBezTo>
                <a:lnTo>
                  <a:pt x="1334" y="1590"/>
                </a:lnTo>
                <a:cubicBezTo>
                  <a:pt x="1334" y="1721"/>
                  <a:pt x="1453" y="1840"/>
                  <a:pt x="1596" y="1840"/>
                </a:cubicBezTo>
                <a:lnTo>
                  <a:pt x="1691" y="1840"/>
                </a:lnTo>
                <a:lnTo>
                  <a:pt x="1691" y="3329"/>
                </a:lnTo>
                <a:lnTo>
                  <a:pt x="108" y="4710"/>
                </a:lnTo>
                <a:cubicBezTo>
                  <a:pt x="25" y="4781"/>
                  <a:pt x="1" y="4888"/>
                  <a:pt x="25" y="4984"/>
                </a:cubicBezTo>
                <a:cubicBezTo>
                  <a:pt x="60" y="5079"/>
                  <a:pt x="167" y="5138"/>
                  <a:pt x="251" y="5138"/>
                </a:cubicBezTo>
                <a:lnTo>
                  <a:pt x="1322" y="5138"/>
                </a:lnTo>
                <a:lnTo>
                  <a:pt x="1322" y="7972"/>
                </a:lnTo>
                <a:cubicBezTo>
                  <a:pt x="1322" y="8056"/>
                  <a:pt x="1394" y="8139"/>
                  <a:pt x="1489" y="8139"/>
                </a:cubicBezTo>
                <a:cubicBezTo>
                  <a:pt x="1572" y="8139"/>
                  <a:pt x="1656" y="8056"/>
                  <a:pt x="1656" y="7972"/>
                </a:cubicBezTo>
                <a:lnTo>
                  <a:pt x="1656" y="5055"/>
                </a:lnTo>
                <a:lnTo>
                  <a:pt x="5609" y="1614"/>
                </a:lnTo>
                <a:lnTo>
                  <a:pt x="9561" y="5055"/>
                </a:lnTo>
                <a:lnTo>
                  <a:pt x="9561" y="9937"/>
                </a:lnTo>
                <a:cubicBezTo>
                  <a:pt x="9561" y="9984"/>
                  <a:pt x="9526" y="10020"/>
                  <a:pt x="9478" y="10020"/>
                </a:cubicBezTo>
                <a:lnTo>
                  <a:pt x="7109" y="10020"/>
                </a:lnTo>
                <a:lnTo>
                  <a:pt x="7109" y="6008"/>
                </a:lnTo>
                <a:cubicBezTo>
                  <a:pt x="7109" y="5793"/>
                  <a:pt x="6930" y="5615"/>
                  <a:pt x="6728" y="5615"/>
                </a:cubicBezTo>
                <a:lnTo>
                  <a:pt x="4680" y="5615"/>
                </a:lnTo>
                <a:cubicBezTo>
                  <a:pt x="4478" y="5615"/>
                  <a:pt x="4299" y="5793"/>
                  <a:pt x="4299" y="6008"/>
                </a:cubicBezTo>
                <a:lnTo>
                  <a:pt x="4299" y="10020"/>
                </a:lnTo>
                <a:lnTo>
                  <a:pt x="1739" y="10020"/>
                </a:lnTo>
                <a:cubicBezTo>
                  <a:pt x="1691" y="10020"/>
                  <a:pt x="1656" y="9984"/>
                  <a:pt x="1656" y="9937"/>
                </a:cubicBezTo>
                <a:lnTo>
                  <a:pt x="1656" y="8734"/>
                </a:lnTo>
                <a:cubicBezTo>
                  <a:pt x="1656" y="8639"/>
                  <a:pt x="1572" y="8567"/>
                  <a:pt x="1489" y="8567"/>
                </a:cubicBezTo>
                <a:cubicBezTo>
                  <a:pt x="1394" y="8567"/>
                  <a:pt x="1322" y="8639"/>
                  <a:pt x="1322" y="8734"/>
                </a:cubicBezTo>
                <a:lnTo>
                  <a:pt x="1322" y="9937"/>
                </a:lnTo>
                <a:cubicBezTo>
                  <a:pt x="1322" y="10163"/>
                  <a:pt x="1501" y="10342"/>
                  <a:pt x="1727" y="10342"/>
                </a:cubicBezTo>
                <a:lnTo>
                  <a:pt x="9466" y="10342"/>
                </a:lnTo>
                <a:cubicBezTo>
                  <a:pt x="9692" y="10342"/>
                  <a:pt x="9871" y="10163"/>
                  <a:pt x="9871" y="9937"/>
                </a:cubicBezTo>
                <a:lnTo>
                  <a:pt x="9871" y="5127"/>
                </a:lnTo>
                <a:lnTo>
                  <a:pt x="10943" y="5127"/>
                </a:lnTo>
                <a:cubicBezTo>
                  <a:pt x="11038" y="5127"/>
                  <a:pt x="11133" y="5067"/>
                  <a:pt x="11157" y="4960"/>
                </a:cubicBezTo>
                <a:cubicBezTo>
                  <a:pt x="11216" y="4877"/>
                  <a:pt x="11205" y="4769"/>
                  <a:pt x="11121" y="4698"/>
                </a:cubicBezTo>
                <a:lnTo>
                  <a:pt x="8811" y="2686"/>
                </a:lnTo>
                <a:cubicBezTo>
                  <a:pt x="8785" y="2659"/>
                  <a:pt x="8748" y="2647"/>
                  <a:pt x="8711" y="2647"/>
                </a:cubicBezTo>
                <a:cubicBezTo>
                  <a:pt x="8665" y="2647"/>
                  <a:pt x="8618" y="2665"/>
                  <a:pt x="8585" y="2698"/>
                </a:cubicBezTo>
                <a:cubicBezTo>
                  <a:pt x="8526" y="2757"/>
                  <a:pt x="8538" y="2864"/>
                  <a:pt x="8597" y="2924"/>
                </a:cubicBezTo>
                <a:lnTo>
                  <a:pt x="10764" y="4805"/>
                </a:lnTo>
                <a:lnTo>
                  <a:pt x="9776" y="4805"/>
                </a:lnTo>
                <a:lnTo>
                  <a:pt x="5763" y="1305"/>
                </a:lnTo>
                <a:cubicBezTo>
                  <a:pt x="5716" y="1269"/>
                  <a:pt x="5659" y="1251"/>
                  <a:pt x="5601" y="1251"/>
                </a:cubicBezTo>
                <a:cubicBezTo>
                  <a:pt x="5543" y="1251"/>
                  <a:pt x="5484" y="1269"/>
                  <a:pt x="5430" y="1305"/>
                </a:cubicBezTo>
                <a:lnTo>
                  <a:pt x="1418" y="4805"/>
                </a:lnTo>
                <a:lnTo>
                  <a:pt x="429" y="4805"/>
                </a:lnTo>
                <a:lnTo>
                  <a:pt x="1918" y="3507"/>
                </a:lnTo>
                <a:lnTo>
                  <a:pt x="3335" y="2281"/>
                </a:lnTo>
                <a:lnTo>
                  <a:pt x="5609" y="340"/>
                </a:lnTo>
                <a:lnTo>
                  <a:pt x="8026" y="2436"/>
                </a:lnTo>
                <a:cubicBezTo>
                  <a:pt x="8052" y="2463"/>
                  <a:pt x="8086" y="2475"/>
                  <a:pt x="8121" y="2475"/>
                </a:cubicBezTo>
                <a:cubicBezTo>
                  <a:pt x="8164" y="2475"/>
                  <a:pt x="8207" y="2457"/>
                  <a:pt x="8240" y="2424"/>
                </a:cubicBezTo>
                <a:cubicBezTo>
                  <a:pt x="8299" y="2364"/>
                  <a:pt x="8288" y="2257"/>
                  <a:pt x="8228" y="2198"/>
                </a:cubicBezTo>
                <a:lnTo>
                  <a:pt x="5763" y="55"/>
                </a:lnTo>
                <a:cubicBezTo>
                  <a:pt x="5716" y="19"/>
                  <a:pt x="5659" y="1"/>
                  <a:pt x="56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 name="Google Shape;116;p18"/>
          <p:cNvGrpSpPr/>
          <p:nvPr/>
        </p:nvGrpSpPr>
        <p:grpSpPr>
          <a:xfrm>
            <a:off x="3413429" y="3979031"/>
            <a:ext cx="374709" cy="374010"/>
            <a:chOff x="1421638" y="4125629"/>
            <a:chExt cx="374709" cy="374010"/>
          </a:xfrm>
        </p:grpSpPr>
        <p:sp>
          <p:nvSpPr>
            <p:cNvPr id="117" name="Google Shape;117;p18"/>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18"/>
          <p:cNvGrpSpPr/>
          <p:nvPr/>
        </p:nvGrpSpPr>
        <p:grpSpPr>
          <a:xfrm>
            <a:off x="716600" y="1790299"/>
            <a:ext cx="1883100" cy="2086651"/>
            <a:chOff x="716600" y="1790299"/>
            <a:chExt cx="1883100" cy="2086651"/>
          </a:xfrm>
        </p:grpSpPr>
        <p:sp>
          <p:nvSpPr>
            <p:cNvPr id="101" name="Google Shape;101;p18"/>
            <p:cNvSpPr txBox="1"/>
            <p:nvPr/>
          </p:nvSpPr>
          <p:spPr>
            <a:xfrm>
              <a:off x="716600" y="3015422"/>
              <a:ext cx="18831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20XX</a:t>
              </a:r>
              <a:endParaRPr b="1" sz="2400">
                <a:solidFill>
                  <a:schemeClr val="lt2"/>
                </a:solidFill>
                <a:latin typeface="Rajdhani"/>
                <a:ea typeface="Rajdhani"/>
                <a:cs typeface="Rajdhani"/>
                <a:sym typeface="Rajdhani"/>
              </a:endParaRPr>
            </a:p>
          </p:txBody>
        </p:sp>
        <p:sp>
          <p:nvSpPr>
            <p:cNvPr id="120" name="Google Shape;120;p18"/>
            <p:cNvSpPr txBox="1"/>
            <p:nvPr/>
          </p:nvSpPr>
          <p:spPr>
            <a:xfrm>
              <a:off x="716600" y="3328250"/>
              <a:ext cx="1883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Mars is actually a very cold place</a:t>
              </a:r>
              <a:endParaRPr>
                <a:solidFill>
                  <a:schemeClr val="lt2"/>
                </a:solidFill>
                <a:latin typeface="Fira Sans Condensed"/>
                <a:ea typeface="Fira Sans Condensed"/>
                <a:cs typeface="Fira Sans Condensed"/>
                <a:sym typeface="Fira Sans Condensed"/>
              </a:endParaRPr>
            </a:p>
          </p:txBody>
        </p:sp>
        <p:sp>
          <p:nvSpPr>
            <p:cNvPr id="121" name="Google Shape;121;p18"/>
            <p:cNvSpPr txBox="1"/>
            <p:nvPr/>
          </p:nvSpPr>
          <p:spPr>
            <a:xfrm>
              <a:off x="716600" y="1790299"/>
              <a:ext cx="1883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grpSp>
      <p:grpSp>
        <p:nvGrpSpPr>
          <p:cNvPr id="122" name="Google Shape;122;p18"/>
          <p:cNvGrpSpPr/>
          <p:nvPr/>
        </p:nvGrpSpPr>
        <p:grpSpPr>
          <a:xfrm>
            <a:off x="2659233" y="1790299"/>
            <a:ext cx="1883100" cy="2086651"/>
            <a:chOff x="2659233" y="1790299"/>
            <a:chExt cx="1883100" cy="2086651"/>
          </a:xfrm>
        </p:grpSpPr>
        <p:sp>
          <p:nvSpPr>
            <p:cNvPr id="103" name="Google Shape;103;p18"/>
            <p:cNvSpPr txBox="1"/>
            <p:nvPr/>
          </p:nvSpPr>
          <p:spPr>
            <a:xfrm>
              <a:off x="2659233" y="3015422"/>
              <a:ext cx="18831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20XX</a:t>
              </a:r>
              <a:endParaRPr b="1" sz="2400">
                <a:solidFill>
                  <a:schemeClr val="lt2"/>
                </a:solidFill>
                <a:latin typeface="Rajdhani"/>
                <a:ea typeface="Rajdhani"/>
                <a:cs typeface="Rajdhani"/>
                <a:sym typeface="Rajdhani"/>
              </a:endParaRPr>
            </a:p>
          </p:txBody>
        </p:sp>
        <p:sp>
          <p:nvSpPr>
            <p:cNvPr id="123" name="Google Shape;123;p18"/>
            <p:cNvSpPr txBox="1"/>
            <p:nvPr/>
          </p:nvSpPr>
          <p:spPr>
            <a:xfrm>
              <a:off x="2659233" y="3328250"/>
              <a:ext cx="1883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124" name="Google Shape;124;p18"/>
            <p:cNvSpPr txBox="1"/>
            <p:nvPr/>
          </p:nvSpPr>
          <p:spPr>
            <a:xfrm>
              <a:off x="2659233" y="1790299"/>
              <a:ext cx="1883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grpSp>
      <p:grpSp>
        <p:nvGrpSpPr>
          <p:cNvPr id="125" name="Google Shape;125;p18"/>
          <p:cNvGrpSpPr/>
          <p:nvPr/>
        </p:nvGrpSpPr>
        <p:grpSpPr>
          <a:xfrm>
            <a:off x="4601867" y="1790299"/>
            <a:ext cx="1883100" cy="2086651"/>
            <a:chOff x="4601867" y="1790299"/>
            <a:chExt cx="1883100" cy="2086651"/>
          </a:xfrm>
        </p:grpSpPr>
        <p:sp>
          <p:nvSpPr>
            <p:cNvPr id="105" name="Google Shape;105;p18"/>
            <p:cNvSpPr txBox="1"/>
            <p:nvPr/>
          </p:nvSpPr>
          <p:spPr>
            <a:xfrm>
              <a:off x="4601867" y="3015422"/>
              <a:ext cx="18831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20XX</a:t>
              </a:r>
              <a:endParaRPr b="1" sz="2400">
                <a:solidFill>
                  <a:schemeClr val="lt2"/>
                </a:solidFill>
                <a:latin typeface="Rajdhani"/>
                <a:ea typeface="Rajdhani"/>
                <a:cs typeface="Rajdhani"/>
                <a:sym typeface="Rajdhani"/>
              </a:endParaRPr>
            </a:p>
          </p:txBody>
        </p:sp>
        <p:sp>
          <p:nvSpPr>
            <p:cNvPr id="126" name="Google Shape;126;p18"/>
            <p:cNvSpPr txBox="1"/>
            <p:nvPr/>
          </p:nvSpPr>
          <p:spPr>
            <a:xfrm>
              <a:off x="4601867" y="3328250"/>
              <a:ext cx="1883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Earth is the planet where we all live</a:t>
              </a:r>
              <a:endParaRPr>
                <a:solidFill>
                  <a:schemeClr val="lt2"/>
                </a:solidFill>
                <a:latin typeface="Fira Sans Condensed"/>
                <a:ea typeface="Fira Sans Condensed"/>
                <a:cs typeface="Fira Sans Condensed"/>
                <a:sym typeface="Fira Sans Condensed"/>
              </a:endParaRPr>
            </a:p>
          </p:txBody>
        </p:sp>
        <p:sp>
          <p:nvSpPr>
            <p:cNvPr id="127" name="Google Shape;127;p18"/>
            <p:cNvSpPr txBox="1"/>
            <p:nvPr/>
          </p:nvSpPr>
          <p:spPr>
            <a:xfrm>
              <a:off x="4601867" y="1790299"/>
              <a:ext cx="1883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EARTH</a:t>
              </a:r>
              <a:endParaRPr b="1" sz="2400">
                <a:solidFill>
                  <a:schemeClr val="lt2"/>
                </a:solidFill>
                <a:latin typeface="Rajdhani"/>
                <a:ea typeface="Rajdhani"/>
                <a:cs typeface="Rajdhani"/>
                <a:sym typeface="Rajdhani"/>
              </a:endParaRPr>
            </a:p>
          </p:txBody>
        </p:sp>
      </p:grpSp>
      <p:grpSp>
        <p:nvGrpSpPr>
          <p:cNvPr id="128" name="Google Shape;128;p18"/>
          <p:cNvGrpSpPr/>
          <p:nvPr/>
        </p:nvGrpSpPr>
        <p:grpSpPr>
          <a:xfrm>
            <a:off x="6544500" y="1790299"/>
            <a:ext cx="1883100" cy="2087109"/>
            <a:chOff x="6544500" y="1790299"/>
            <a:chExt cx="1883100" cy="2087109"/>
          </a:xfrm>
        </p:grpSpPr>
        <p:grpSp>
          <p:nvGrpSpPr>
            <p:cNvPr id="129" name="Google Shape;129;p18"/>
            <p:cNvGrpSpPr/>
            <p:nvPr/>
          </p:nvGrpSpPr>
          <p:grpSpPr>
            <a:xfrm>
              <a:off x="6544500" y="3015422"/>
              <a:ext cx="1883100" cy="861986"/>
              <a:chOff x="6544500" y="3015422"/>
              <a:chExt cx="1883100" cy="861986"/>
            </a:xfrm>
          </p:grpSpPr>
          <p:sp>
            <p:nvSpPr>
              <p:cNvPr id="107" name="Google Shape;107;p18"/>
              <p:cNvSpPr txBox="1"/>
              <p:nvPr/>
            </p:nvSpPr>
            <p:spPr>
              <a:xfrm>
                <a:off x="6544500" y="3015422"/>
                <a:ext cx="18831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20XX</a:t>
                </a:r>
                <a:endParaRPr b="1" sz="2400">
                  <a:solidFill>
                    <a:schemeClr val="lt2"/>
                  </a:solidFill>
                  <a:latin typeface="Rajdhani"/>
                  <a:ea typeface="Rajdhani"/>
                  <a:cs typeface="Rajdhani"/>
                  <a:sym typeface="Rajdhani"/>
                </a:endParaRPr>
              </a:p>
            </p:txBody>
          </p:sp>
          <p:sp>
            <p:nvSpPr>
              <p:cNvPr id="130" name="Google Shape;130;p18"/>
              <p:cNvSpPr txBox="1"/>
              <p:nvPr/>
            </p:nvSpPr>
            <p:spPr>
              <a:xfrm>
                <a:off x="6544500" y="3328708"/>
                <a:ext cx="18831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Neptune is far away from Earth</a:t>
                </a:r>
                <a:endParaRPr>
                  <a:solidFill>
                    <a:schemeClr val="lt2"/>
                  </a:solidFill>
                  <a:latin typeface="Fira Sans Condensed"/>
                  <a:ea typeface="Fira Sans Condensed"/>
                  <a:cs typeface="Fira Sans Condensed"/>
                  <a:sym typeface="Fira Sans Condensed"/>
                </a:endParaRPr>
              </a:p>
            </p:txBody>
          </p:sp>
        </p:grpSp>
        <p:sp>
          <p:nvSpPr>
            <p:cNvPr id="131" name="Google Shape;131;p18"/>
            <p:cNvSpPr txBox="1"/>
            <p:nvPr/>
          </p:nvSpPr>
          <p:spPr>
            <a:xfrm>
              <a:off x="6544500" y="1790299"/>
              <a:ext cx="1883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grpSp>
      <p:cxnSp>
        <p:nvCxnSpPr>
          <p:cNvPr id="132" name="Google Shape;132;p18"/>
          <p:cNvCxnSpPr>
            <a:stCxn id="93" idx="0"/>
            <a:endCxn id="121" idx="2"/>
          </p:cNvCxnSpPr>
          <p:nvPr/>
        </p:nvCxnSpPr>
        <p:spPr>
          <a:xfrm rot="10800000">
            <a:off x="1658162" y="2247597"/>
            <a:ext cx="0" cy="317100"/>
          </a:xfrm>
          <a:prstGeom prst="straightConnector1">
            <a:avLst/>
          </a:prstGeom>
          <a:noFill/>
          <a:ln cap="flat" cmpd="sng" w="19050">
            <a:solidFill>
              <a:schemeClr val="lt2"/>
            </a:solidFill>
            <a:prstDash val="solid"/>
            <a:round/>
            <a:headEnd len="med" w="med" type="none"/>
            <a:tailEnd len="med" w="med" type="none"/>
          </a:ln>
        </p:spPr>
      </p:cxnSp>
      <p:cxnSp>
        <p:nvCxnSpPr>
          <p:cNvPr id="133" name="Google Shape;133;p18"/>
          <p:cNvCxnSpPr>
            <a:stCxn id="94" idx="0"/>
            <a:endCxn id="124" idx="2"/>
          </p:cNvCxnSpPr>
          <p:nvPr/>
        </p:nvCxnSpPr>
        <p:spPr>
          <a:xfrm rot="10800000">
            <a:off x="3600796" y="2247597"/>
            <a:ext cx="0" cy="317100"/>
          </a:xfrm>
          <a:prstGeom prst="straightConnector1">
            <a:avLst/>
          </a:prstGeom>
          <a:noFill/>
          <a:ln cap="flat" cmpd="sng" w="19050">
            <a:solidFill>
              <a:schemeClr val="lt2"/>
            </a:solidFill>
            <a:prstDash val="solid"/>
            <a:round/>
            <a:headEnd len="med" w="med" type="none"/>
            <a:tailEnd len="med" w="med" type="none"/>
          </a:ln>
        </p:spPr>
      </p:cxnSp>
      <p:cxnSp>
        <p:nvCxnSpPr>
          <p:cNvPr id="134" name="Google Shape;134;p18"/>
          <p:cNvCxnSpPr>
            <a:stCxn id="95" idx="0"/>
            <a:endCxn id="127" idx="2"/>
          </p:cNvCxnSpPr>
          <p:nvPr/>
        </p:nvCxnSpPr>
        <p:spPr>
          <a:xfrm rot="10800000">
            <a:off x="5543429" y="2247597"/>
            <a:ext cx="0" cy="317100"/>
          </a:xfrm>
          <a:prstGeom prst="straightConnector1">
            <a:avLst/>
          </a:prstGeom>
          <a:noFill/>
          <a:ln cap="flat" cmpd="sng" w="19050">
            <a:solidFill>
              <a:schemeClr val="lt2"/>
            </a:solidFill>
            <a:prstDash val="solid"/>
            <a:round/>
            <a:headEnd len="med" w="med" type="none"/>
            <a:tailEnd len="med" w="med" type="none"/>
          </a:ln>
        </p:spPr>
      </p:cxnSp>
      <p:cxnSp>
        <p:nvCxnSpPr>
          <p:cNvPr id="135" name="Google Shape;135;p18"/>
          <p:cNvCxnSpPr>
            <a:stCxn id="96" idx="0"/>
            <a:endCxn id="131" idx="2"/>
          </p:cNvCxnSpPr>
          <p:nvPr/>
        </p:nvCxnSpPr>
        <p:spPr>
          <a:xfrm rot="10800000">
            <a:off x="7486062" y="2247597"/>
            <a:ext cx="0" cy="317100"/>
          </a:xfrm>
          <a:prstGeom prst="straightConnector1">
            <a:avLst/>
          </a:prstGeom>
          <a:noFill/>
          <a:ln cap="flat" cmpd="sng" w="19050">
            <a:solidFill>
              <a:schemeClr val="lt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9"/>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141" name="Google Shape;141;p19"/>
          <p:cNvSpPr txBox="1"/>
          <p:nvPr/>
        </p:nvSpPr>
        <p:spPr>
          <a:xfrm>
            <a:off x="3402450" y="1591150"/>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OUR PLANS</a:t>
            </a:r>
            <a:endParaRPr b="1" sz="2400">
              <a:solidFill>
                <a:schemeClr val="lt2"/>
              </a:solidFill>
              <a:latin typeface="Rajdhani"/>
              <a:ea typeface="Rajdhani"/>
              <a:cs typeface="Rajdhani"/>
              <a:sym typeface="Rajdhani"/>
            </a:endParaRPr>
          </a:p>
        </p:txBody>
      </p:sp>
      <p:graphicFrame>
        <p:nvGraphicFramePr>
          <p:cNvPr id="142" name="Google Shape;142;p19"/>
          <p:cNvGraphicFramePr/>
          <p:nvPr/>
        </p:nvGraphicFramePr>
        <p:xfrm>
          <a:off x="832850" y="2048350"/>
          <a:ext cx="3000000" cy="3000000"/>
        </p:xfrm>
        <a:graphic>
          <a:graphicData uri="http://schemas.openxmlformats.org/drawingml/2006/table">
            <a:tbl>
              <a:tblPr>
                <a:noFill/>
                <a:tableStyleId>{3DF6181F-19C0-4B6F-88F4-B69FA8C6088B}</a:tableStyleId>
              </a:tblPr>
              <a:tblGrid>
                <a:gridCol w="2492750"/>
                <a:gridCol w="2492750"/>
                <a:gridCol w="2492750"/>
              </a:tblGrid>
              <a:tr h="535750">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STARTER</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INTERMEDIATE</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PRO</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1428725">
                <a:tc>
                  <a:txBody>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small</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very hot</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is big</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doesn’t have a solid surface</a:t>
                      </a:r>
                      <a:endParaRPr>
                        <a:solidFill>
                          <a:schemeClr val="lt2"/>
                        </a:solidFill>
                        <a:latin typeface="Fira Sans Condensed"/>
                        <a:ea typeface="Fira Sans Condensed"/>
                        <a:cs typeface="Fira Sans Condensed"/>
                        <a:sym typeface="Fira Sans Condensed"/>
                      </a:endParaRPr>
                    </a:p>
                    <a:p>
                      <a:pPr indent="-317500" lvl="0" marL="457200" rtl="0" algn="l">
                        <a:spcBef>
                          <a:spcPts val="0"/>
                        </a:spcBef>
                        <a:spcAft>
                          <a:spcPts val="0"/>
                        </a:spcAft>
                        <a:buClr>
                          <a:schemeClr val="lt2"/>
                        </a:buClr>
                        <a:buSzPts val="1400"/>
                        <a:buFont typeface="Fira Sans Condensed"/>
                        <a:buChar char="●"/>
                      </a:pPr>
                      <a:r>
                        <a:rPr lang="en">
                          <a:solidFill>
                            <a:schemeClr val="lt2"/>
                          </a:solidFill>
                          <a:latin typeface="Fira Sans Condensed"/>
                          <a:ea typeface="Fira Sans Condensed"/>
                          <a:cs typeface="Fira Sans Condensed"/>
                          <a:sym typeface="Fira Sans Condensed"/>
                        </a:rPr>
                        <a:t>Jupiter is a gas giant and the biggest planet in the Solar System</a:t>
                      </a:r>
                      <a:endParaRPr>
                        <a:solidFill>
                          <a:schemeClr val="lt2"/>
                        </a:solidFill>
                        <a:latin typeface="Fira Sans Condensed"/>
                        <a:ea typeface="Fira Sans Condensed"/>
                        <a:cs typeface="Fira Sans Condensed"/>
                        <a:sym typeface="Fira Sans Condensed"/>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r h="535750">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$50</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c>
                  <a:txBody>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$100</a:t>
                      </a:r>
                      <a:endParaRPr b="1" sz="2400">
                        <a:solidFill>
                          <a:schemeClr val="lt2"/>
                        </a:solidFill>
                        <a:latin typeface="Rajdhani"/>
                        <a:ea typeface="Rajdhani"/>
                        <a:cs typeface="Rajdhani"/>
                        <a:sym typeface="Rajdhani"/>
                      </a:endParaRPr>
                    </a:p>
                  </a:txBody>
                  <a:tcPr marT="91425" marB="91425" marR="91425" marL="91425" anchor="ctr">
                    <a:lnL cap="flat" cmpd="sng" w="19050">
                      <a:solidFill>
                        <a:schemeClr val="lt2"/>
                      </a:solidFill>
                      <a:prstDash val="solid"/>
                      <a:round/>
                      <a:headEnd len="sm" w="sm" type="none"/>
                      <a:tailEnd len="sm" w="sm" type="none"/>
                    </a:lnL>
                    <a:lnR cap="flat" cmpd="sng" w="19050">
                      <a:solidFill>
                        <a:schemeClr val="lt2"/>
                      </a:solidFill>
                      <a:prstDash val="solid"/>
                      <a:round/>
                      <a:headEnd len="sm" w="sm" type="none"/>
                      <a:tailEnd len="sm" w="sm" type="none"/>
                    </a:lnR>
                    <a:lnT cap="flat" cmpd="sng" w="19050">
                      <a:solidFill>
                        <a:schemeClr val="lt2"/>
                      </a:solidFill>
                      <a:prstDash val="solid"/>
                      <a:round/>
                      <a:headEnd len="sm" w="sm" type="none"/>
                      <a:tailEnd len="sm" w="sm" type="none"/>
                    </a:lnT>
                    <a:lnB cap="flat" cmpd="sng" w="19050">
                      <a:solidFill>
                        <a:schemeClr val="lt2"/>
                      </a:solidFill>
                      <a:prstDash val="solid"/>
                      <a:round/>
                      <a:headEnd len="sm" w="sm" type="none"/>
                      <a:tailEnd len="sm" w="sm" type="none"/>
                    </a:lnB>
                    <a:solidFill>
                      <a:srgbClr val="F3F3F3">
                        <a:alpha val="23720"/>
                      </a:srgbClr>
                    </a:solidFill>
                  </a:tcPr>
                </a:tc>
              </a:tr>
            </a:tbl>
          </a:graphicData>
        </a:graphic>
      </p:graphicFrame>
      <p:grpSp>
        <p:nvGrpSpPr>
          <p:cNvPr id="143" name="Google Shape;143;p19"/>
          <p:cNvGrpSpPr/>
          <p:nvPr/>
        </p:nvGrpSpPr>
        <p:grpSpPr>
          <a:xfrm>
            <a:off x="4385972" y="1195568"/>
            <a:ext cx="372073" cy="355243"/>
            <a:chOff x="7390435" y="3680868"/>
            <a:chExt cx="372073" cy="355243"/>
          </a:xfrm>
        </p:grpSpPr>
        <p:sp>
          <p:nvSpPr>
            <p:cNvPr id="144" name="Google Shape;144;p19"/>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9"/>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grpSp>
        <p:nvGrpSpPr>
          <p:cNvPr id="155" name="Google Shape;155;p20"/>
          <p:cNvGrpSpPr/>
          <p:nvPr/>
        </p:nvGrpSpPr>
        <p:grpSpPr>
          <a:xfrm rot="-5400000">
            <a:off x="1130148" y="2724057"/>
            <a:ext cx="362321" cy="364231"/>
            <a:chOff x="6069423" y="2891892"/>
            <a:chExt cx="362321" cy="364231"/>
          </a:xfrm>
        </p:grpSpPr>
        <p:sp>
          <p:nvSpPr>
            <p:cNvPr id="156" name="Google Shape;156;p20"/>
            <p:cNvSpPr/>
            <p:nvPr/>
          </p:nvSpPr>
          <p:spPr>
            <a:xfrm>
              <a:off x="6069423" y="2891892"/>
              <a:ext cx="278958" cy="278958"/>
            </a:xfrm>
            <a:custGeom>
              <a:rect b="b" l="l" r="r" t="t"/>
              <a:pathLst>
                <a:path extrusionOk="0" h="8764" w="8764">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6161507" y="2967679"/>
              <a:ext cx="111851" cy="97432"/>
            </a:xfrm>
            <a:custGeom>
              <a:rect b="b" l="l" r="r" t="t"/>
              <a:pathLst>
                <a:path extrusionOk="0" h="3061" w="3514">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6144828" y="3007848"/>
              <a:ext cx="105389" cy="88742"/>
            </a:xfrm>
            <a:custGeom>
              <a:rect b="b" l="l" r="r" t="t"/>
              <a:pathLst>
                <a:path extrusionOk="0" h="2788" w="3311">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6245633" y="3069248"/>
              <a:ext cx="186110" cy="186874"/>
            </a:xfrm>
            <a:custGeom>
              <a:rect b="b" l="l" r="r" t="t"/>
              <a:pathLst>
                <a:path extrusionOk="0" h="5871" w="5847">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p:nvPr/>
          </p:nvSpPr>
          <p:spPr>
            <a:xfrm>
              <a:off x="6305888" y="3129884"/>
              <a:ext cx="64488" cy="64456"/>
            </a:xfrm>
            <a:custGeom>
              <a:rect b="b" l="l" r="r" t="t"/>
              <a:pathLst>
                <a:path extrusionOk="0" h="2025" w="2026">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p:nvPr/>
          </p:nvSpPr>
          <p:spPr>
            <a:xfrm>
              <a:off x="6173634" y="2997631"/>
              <a:ext cx="70153" cy="70153"/>
            </a:xfrm>
            <a:custGeom>
              <a:rect b="b" l="l" r="r" t="t"/>
              <a:pathLst>
                <a:path extrusionOk="0" h="2204" w="2204">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20"/>
          <p:cNvSpPr/>
          <p:nvPr/>
        </p:nvSpPr>
        <p:spPr>
          <a:xfrm rot="-5400000">
            <a:off x="165488" y="2738275"/>
            <a:ext cx="3294900" cy="457200"/>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WHAT SETS US APART</a:t>
            </a:r>
            <a:endParaRPr b="1" sz="2400">
              <a:solidFill>
                <a:schemeClr val="lt2"/>
              </a:solidFill>
              <a:latin typeface="Rajdhani"/>
              <a:ea typeface="Rajdhani"/>
              <a:cs typeface="Rajdhani"/>
              <a:sym typeface="Rajdhani"/>
            </a:endParaRPr>
          </a:p>
        </p:txBody>
      </p:sp>
      <p:cxnSp>
        <p:nvCxnSpPr>
          <p:cNvPr id="163" name="Google Shape;163;p20"/>
          <p:cNvCxnSpPr>
            <a:stCxn id="162" idx="2"/>
            <a:endCxn id="164" idx="3"/>
          </p:cNvCxnSpPr>
          <p:nvPr/>
        </p:nvCxnSpPr>
        <p:spPr>
          <a:xfrm>
            <a:off x="2041538" y="2966875"/>
            <a:ext cx="1316100" cy="767700"/>
          </a:xfrm>
          <a:prstGeom prst="bentConnector3">
            <a:avLst>
              <a:gd fmla="val 49998" name="adj1"/>
            </a:avLst>
          </a:prstGeom>
          <a:noFill/>
          <a:ln cap="flat" cmpd="sng" w="19050">
            <a:solidFill>
              <a:schemeClr val="lt2"/>
            </a:solidFill>
            <a:prstDash val="dash"/>
            <a:round/>
            <a:headEnd len="med" w="med" type="none"/>
            <a:tailEnd len="med" w="med" type="oval"/>
          </a:ln>
        </p:spPr>
      </p:cxnSp>
      <p:cxnSp>
        <p:nvCxnSpPr>
          <p:cNvPr id="165" name="Google Shape;165;p20"/>
          <p:cNvCxnSpPr>
            <a:stCxn id="162" idx="2"/>
            <a:endCxn id="166" idx="3"/>
          </p:cNvCxnSpPr>
          <p:nvPr/>
        </p:nvCxnSpPr>
        <p:spPr>
          <a:xfrm flipH="1" rot="10800000">
            <a:off x="2041538" y="2197375"/>
            <a:ext cx="1316100" cy="769500"/>
          </a:xfrm>
          <a:prstGeom prst="bentConnector3">
            <a:avLst>
              <a:gd fmla="val 49998" name="adj1"/>
            </a:avLst>
          </a:prstGeom>
          <a:noFill/>
          <a:ln cap="flat" cmpd="sng" w="19050">
            <a:solidFill>
              <a:schemeClr val="lt2"/>
            </a:solidFill>
            <a:prstDash val="dash"/>
            <a:round/>
            <a:headEnd len="med" w="med" type="none"/>
            <a:tailEnd len="med" w="med" type="oval"/>
          </a:ln>
        </p:spPr>
      </p:cxnSp>
      <p:grpSp>
        <p:nvGrpSpPr>
          <p:cNvPr id="167" name="Google Shape;167;p20"/>
          <p:cNvGrpSpPr/>
          <p:nvPr/>
        </p:nvGrpSpPr>
        <p:grpSpPr>
          <a:xfrm>
            <a:off x="5996412" y="3513045"/>
            <a:ext cx="2018400" cy="1056914"/>
            <a:chOff x="5996412" y="3513045"/>
            <a:chExt cx="2018400" cy="1056914"/>
          </a:xfrm>
        </p:grpSpPr>
        <p:sp>
          <p:nvSpPr>
            <p:cNvPr id="168" name="Google Shape;168;p20"/>
            <p:cNvSpPr txBox="1"/>
            <p:nvPr/>
          </p:nvSpPr>
          <p:spPr>
            <a:xfrm flipH="1">
              <a:off x="5996412" y="3513045"/>
              <a:ext cx="201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169" name="Google Shape;169;p20"/>
            <p:cNvSpPr txBox="1"/>
            <p:nvPr/>
          </p:nvSpPr>
          <p:spPr>
            <a:xfrm flipH="1">
              <a:off x="5996412" y="3767159"/>
              <a:ext cx="20184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actually a cold place. It’s full of iron oxide dust</a:t>
              </a:r>
              <a:endParaRPr>
                <a:solidFill>
                  <a:schemeClr val="lt2"/>
                </a:solidFill>
                <a:latin typeface="Fira Sans Condensed"/>
                <a:ea typeface="Fira Sans Condensed"/>
                <a:cs typeface="Fira Sans Condensed"/>
                <a:sym typeface="Fira Sans Condensed"/>
              </a:endParaRPr>
            </a:p>
          </p:txBody>
        </p:sp>
      </p:grpSp>
      <p:grpSp>
        <p:nvGrpSpPr>
          <p:cNvPr id="170" name="Google Shape;170;p20"/>
          <p:cNvGrpSpPr/>
          <p:nvPr/>
        </p:nvGrpSpPr>
        <p:grpSpPr>
          <a:xfrm>
            <a:off x="3357583" y="3505998"/>
            <a:ext cx="2018334" cy="1063960"/>
            <a:chOff x="3421350" y="3060744"/>
            <a:chExt cx="2315400" cy="1063960"/>
          </a:xfrm>
        </p:grpSpPr>
        <p:sp>
          <p:nvSpPr>
            <p:cNvPr id="164" name="Google Shape;164;p20"/>
            <p:cNvSpPr txBox="1"/>
            <p:nvPr/>
          </p:nvSpPr>
          <p:spPr>
            <a:xfrm flipH="1">
              <a:off x="3421350" y="30607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171" name="Google Shape;171;p20"/>
            <p:cNvSpPr txBox="1"/>
            <p:nvPr/>
          </p:nvSpPr>
          <p:spPr>
            <a:xfrm flipH="1">
              <a:off x="3421350" y="3321904"/>
              <a:ext cx="2315400" cy="80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a gas giant and the biggest planet in the Solar System</a:t>
              </a:r>
              <a:endParaRPr>
                <a:solidFill>
                  <a:schemeClr val="lt2"/>
                </a:solidFill>
                <a:latin typeface="Fira Sans Condensed"/>
                <a:ea typeface="Fira Sans Condensed"/>
                <a:cs typeface="Fira Sans Condensed"/>
                <a:sym typeface="Fira Sans Condensed"/>
              </a:endParaRPr>
            </a:p>
          </p:txBody>
        </p:sp>
      </p:grpSp>
      <p:grpSp>
        <p:nvGrpSpPr>
          <p:cNvPr id="172" name="Google Shape;172;p20"/>
          <p:cNvGrpSpPr/>
          <p:nvPr/>
        </p:nvGrpSpPr>
        <p:grpSpPr>
          <a:xfrm>
            <a:off x="6842070" y="3201999"/>
            <a:ext cx="327085" cy="277080"/>
            <a:chOff x="2770052" y="2009628"/>
            <a:chExt cx="327085" cy="277080"/>
          </a:xfrm>
        </p:grpSpPr>
        <p:sp>
          <p:nvSpPr>
            <p:cNvPr id="173" name="Google Shape;173;p20"/>
            <p:cNvSpPr/>
            <p:nvPr/>
          </p:nvSpPr>
          <p:spPr>
            <a:xfrm>
              <a:off x="2770052" y="2023537"/>
              <a:ext cx="327085" cy="263170"/>
            </a:xfrm>
            <a:custGeom>
              <a:rect b="b" l="l" r="r" t="t"/>
              <a:pathLst>
                <a:path extrusionOk="0" h="8268" w="10276">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3059960" y="2009628"/>
              <a:ext cx="37177" cy="26960"/>
            </a:xfrm>
            <a:custGeom>
              <a:rect b="b" l="l" r="r" t="t"/>
              <a:pathLst>
                <a:path extrusionOk="0" h="847" w="1168">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20"/>
          <p:cNvGrpSpPr/>
          <p:nvPr/>
        </p:nvGrpSpPr>
        <p:grpSpPr>
          <a:xfrm>
            <a:off x="3357583" y="1968872"/>
            <a:ext cx="2018334" cy="1058698"/>
            <a:chOff x="1001300" y="3060744"/>
            <a:chExt cx="2315400" cy="1058698"/>
          </a:xfrm>
        </p:grpSpPr>
        <p:sp>
          <p:nvSpPr>
            <p:cNvPr id="166" name="Google Shape;166;p20"/>
            <p:cNvSpPr txBox="1"/>
            <p:nvPr/>
          </p:nvSpPr>
          <p:spPr>
            <a:xfrm flipH="1">
              <a:off x="1001300" y="3060744"/>
              <a:ext cx="2315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176" name="Google Shape;176;p20"/>
            <p:cNvSpPr txBox="1"/>
            <p:nvPr/>
          </p:nvSpPr>
          <p:spPr>
            <a:xfrm flipH="1">
              <a:off x="1001300" y="3314842"/>
              <a:ext cx="2315400" cy="8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has a beautiful name and is the second planet from the Sun</a:t>
              </a:r>
              <a:endParaRPr>
                <a:solidFill>
                  <a:schemeClr val="lt2"/>
                </a:solidFill>
                <a:latin typeface="Fira Sans Condensed"/>
                <a:ea typeface="Fira Sans Condensed"/>
                <a:cs typeface="Fira Sans Condensed"/>
                <a:sym typeface="Fira Sans Condensed"/>
              </a:endParaRPr>
            </a:p>
          </p:txBody>
        </p:sp>
      </p:grpSp>
      <p:grpSp>
        <p:nvGrpSpPr>
          <p:cNvPr id="177" name="Google Shape;177;p20"/>
          <p:cNvGrpSpPr/>
          <p:nvPr/>
        </p:nvGrpSpPr>
        <p:grpSpPr>
          <a:xfrm>
            <a:off x="4199592" y="1651611"/>
            <a:ext cx="334316" cy="290895"/>
            <a:chOff x="3716358" y="1544655"/>
            <a:chExt cx="361971" cy="314958"/>
          </a:xfrm>
        </p:grpSpPr>
        <p:sp>
          <p:nvSpPr>
            <p:cNvPr id="178" name="Google Shape;178;p20"/>
            <p:cNvSpPr/>
            <p:nvPr/>
          </p:nvSpPr>
          <p:spPr>
            <a:xfrm>
              <a:off x="3767509" y="1646957"/>
              <a:ext cx="231213" cy="10663"/>
            </a:xfrm>
            <a:custGeom>
              <a:rect b="b" l="l" r="r" t="t"/>
              <a:pathLst>
                <a:path extrusionOk="0" h="335" w="7264">
                  <a:moveTo>
                    <a:pt x="168" y="1"/>
                  </a:moveTo>
                  <a:cubicBezTo>
                    <a:pt x="72" y="1"/>
                    <a:pt x="1" y="72"/>
                    <a:pt x="1" y="167"/>
                  </a:cubicBezTo>
                  <a:cubicBezTo>
                    <a:pt x="1" y="263"/>
                    <a:pt x="72" y="334"/>
                    <a:pt x="168" y="334"/>
                  </a:cubicBezTo>
                  <a:lnTo>
                    <a:pt x="7097" y="334"/>
                  </a:lnTo>
                  <a:cubicBezTo>
                    <a:pt x="7192" y="334"/>
                    <a:pt x="7264" y="263"/>
                    <a:pt x="7264" y="167"/>
                  </a:cubicBezTo>
                  <a:cubicBezTo>
                    <a:pt x="7264" y="72"/>
                    <a:pt x="7192" y="1"/>
                    <a:pt x="70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0"/>
            <p:cNvSpPr/>
            <p:nvPr/>
          </p:nvSpPr>
          <p:spPr>
            <a:xfrm>
              <a:off x="3767509" y="1618532"/>
              <a:ext cx="152020" cy="10663"/>
            </a:xfrm>
            <a:custGeom>
              <a:rect b="b" l="l" r="r" t="t"/>
              <a:pathLst>
                <a:path extrusionOk="0" h="335" w="4776">
                  <a:moveTo>
                    <a:pt x="168" y="1"/>
                  </a:moveTo>
                  <a:cubicBezTo>
                    <a:pt x="72" y="1"/>
                    <a:pt x="1" y="72"/>
                    <a:pt x="1" y="168"/>
                  </a:cubicBezTo>
                  <a:cubicBezTo>
                    <a:pt x="1" y="263"/>
                    <a:pt x="72" y="334"/>
                    <a:pt x="168" y="334"/>
                  </a:cubicBezTo>
                  <a:lnTo>
                    <a:pt x="4621" y="334"/>
                  </a:lnTo>
                  <a:cubicBezTo>
                    <a:pt x="4704" y="334"/>
                    <a:pt x="4775" y="263"/>
                    <a:pt x="4775" y="168"/>
                  </a:cubicBezTo>
                  <a:cubicBezTo>
                    <a:pt x="4775" y="72"/>
                    <a:pt x="4704" y="1"/>
                    <a:pt x="46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3931624" y="1618532"/>
              <a:ext cx="67098" cy="10663"/>
            </a:xfrm>
            <a:custGeom>
              <a:rect b="b" l="l" r="r" t="t"/>
              <a:pathLst>
                <a:path extrusionOk="0" h="335" w="2108">
                  <a:moveTo>
                    <a:pt x="155" y="1"/>
                  </a:moveTo>
                  <a:cubicBezTo>
                    <a:pt x="72" y="1"/>
                    <a:pt x="0" y="72"/>
                    <a:pt x="0" y="168"/>
                  </a:cubicBezTo>
                  <a:cubicBezTo>
                    <a:pt x="0" y="263"/>
                    <a:pt x="72" y="334"/>
                    <a:pt x="155" y="334"/>
                  </a:cubicBezTo>
                  <a:lnTo>
                    <a:pt x="1941" y="334"/>
                  </a:lnTo>
                  <a:cubicBezTo>
                    <a:pt x="2036" y="334"/>
                    <a:pt x="2108" y="263"/>
                    <a:pt x="2108" y="168"/>
                  </a:cubicBezTo>
                  <a:cubicBezTo>
                    <a:pt x="2108" y="72"/>
                    <a:pt x="2036" y="1"/>
                    <a:pt x="19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3767509" y="1590108"/>
              <a:ext cx="39087" cy="10663"/>
            </a:xfrm>
            <a:custGeom>
              <a:rect b="b" l="l" r="r" t="t"/>
              <a:pathLst>
                <a:path extrusionOk="0" h="335" w="1228">
                  <a:moveTo>
                    <a:pt x="168" y="1"/>
                  </a:moveTo>
                  <a:cubicBezTo>
                    <a:pt x="72" y="1"/>
                    <a:pt x="1" y="72"/>
                    <a:pt x="1" y="168"/>
                  </a:cubicBezTo>
                  <a:cubicBezTo>
                    <a:pt x="1" y="263"/>
                    <a:pt x="72" y="334"/>
                    <a:pt x="168" y="334"/>
                  </a:cubicBezTo>
                  <a:lnTo>
                    <a:pt x="1061" y="334"/>
                  </a:lnTo>
                  <a:cubicBezTo>
                    <a:pt x="1144" y="334"/>
                    <a:pt x="1227" y="263"/>
                    <a:pt x="1227" y="168"/>
                  </a:cubicBezTo>
                  <a:cubicBezTo>
                    <a:pt x="1227" y="72"/>
                    <a:pt x="1144" y="1"/>
                    <a:pt x="10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3818309" y="1590108"/>
              <a:ext cx="180412" cy="10663"/>
            </a:xfrm>
            <a:custGeom>
              <a:rect b="b" l="l" r="r" t="t"/>
              <a:pathLst>
                <a:path extrusionOk="0" h="335" w="5668">
                  <a:moveTo>
                    <a:pt x="167" y="1"/>
                  </a:moveTo>
                  <a:cubicBezTo>
                    <a:pt x="72" y="1"/>
                    <a:pt x="0" y="72"/>
                    <a:pt x="0" y="168"/>
                  </a:cubicBezTo>
                  <a:cubicBezTo>
                    <a:pt x="0" y="263"/>
                    <a:pt x="72" y="334"/>
                    <a:pt x="167" y="334"/>
                  </a:cubicBezTo>
                  <a:lnTo>
                    <a:pt x="5501" y="334"/>
                  </a:lnTo>
                  <a:cubicBezTo>
                    <a:pt x="5596" y="334"/>
                    <a:pt x="5668" y="263"/>
                    <a:pt x="5668" y="168"/>
                  </a:cubicBezTo>
                  <a:cubicBezTo>
                    <a:pt x="5668" y="72"/>
                    <a:pt x="5596" y="1"/>
                    <a:pt x="55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20"/>
            <p:cNvGrpSpPr/>
            <p:nvPr/>
          </p:nvGrpSpPr>
          <p:grpSpPr>
            <a:xfrm>
              <a:off x="3716358" y="1544655"/>
              <a:ext cx="361971" cy="314958"/>
              <a:chOff x="3716358" y="1544655"/>
              <a:chExt cx="361971" cy="314958"/>
            </a:xfrm>
          </p:grpSpPr>
          <p:sp>
            <p:nvSpPr>
              <p:cNvPr id="184" name="Google Shape;184;p20"/>
              <p:cNvSpPr/>
              <p:nvPr/>
            </p:nvSpPr>
            <p:spPr>
              <a:xfrm>
                <a:off x="3767509" y="1675381"/>
                <a:ext cx="84540" cy="10663"/>
              </a:xfrm>
              <a:custGeom>
                <a:rect b="b" l="l" r="r" t="t"/>
                <a:pathLst>
                  <a:path extrusionOk="0" h="335" w="2656">
                    <a:moveTo>
                      <a:pt x="168" y="1"/>
                    </a:moveTo>
                    <a:cubicBezTo>
                      <a:pt x="72" y="1"/>
                      <a:pt x="1" y="72"/>
                      <a:pt x="1" y="167"/>
                    </a:cubicBezTo>
                    <a:cubicBezTo>
                      <a:pt x="1" y="263"/>
                      <a:pt x="72" y="334"/>
                      <a:pt x="168" y="334"/>
                    </a:cubicBezTo>
                    <a:lnTo>
                      <a:pt x="2477" y="334"/>
                    </a:lnTo>
                    <a:cubicBezTo>
                      <a:pt x="2561" y="334"/>
                      <a:pt x="2632" y="263"/>
                      <a:pt x="2632" y="167"/>
                    </a:cubicBezTo>
                    <a:cubicBezTo>
                      <a:pt x="2656" y="72"/>
                      <a:pt x="2573" y="1"/>
                      <a:pt x="24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3875158" y="1675381"/>
                <a:ext cx="123564" cy="10663"/>
              </a:xfrm>
              <a:custGeom>
                <a:rect b="b" l="l" r="r" t="t"/>
                <a:pathLst>
                  <a:path extrusionOk="0" h="335" w="3882">
                    <a:moveTo>
                      <a:pt x="167" y="1"/>
                    </a:moveTo>
                    <a:cubicBezTo>
                      <a:pt x="72" y="1"/>
                      <a:pt x="0" y="72"/>
                      <a:pt x="0" y="167"/>
                    </a:cubicBezTo>
                    <a:cubicBezTo>
                      <a:pt x="0" y="263"/>
                      <a:pt x="72" y="334"/>
                      <a:pt x="167" y="334"/>
                    </a:cubicBezTo>
                    <a:lnTo>
                      <a:pt x="3715" y="334"/>
                    </a:lnTo>
                    <a:cubicBezTo>
                      <a:pt x="3810" y="334"/>
                      <a:pt x="3882" y="263"/>
                      <a:pt x="3882" y="167"/>
                    </a:cubicBezTo>
                    <a:cubicBezTo>
                      <a:pt x="3882" y="72"/>
                      <a:pt x="3810" y="1"/>
                      <a:pt x="37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3767509" y="1703423"/>
                <a:ext cx="174747" cy="10663"/>
              </a:xfrm>
              <a:custGeom>
                <a:rect b="b" l="l" r="r" t="t"/>
                <a:pathLst>
                  <a:path extrusionOk="0" h="335" w="5490">
                    <a:moveTo>
                      <a:pt x="168" y="1"/>
                    </a:moveTo>
                    <a:cubicBezTo>
                      <a:pt x="72" y="1"/>
                      <a:pt x="1" y="72"/>
                      <a:pt x="1" y="168"/>
                    </a:cubicBezTo>
                    <a:cubicBezTo>
                      <a:pt x="1" y="251"/>
                      <a:pt x="72" y="334"/>
                      <a:pt x="168" y="334"/>
                    </a:cubicBezTo>
                    <a:lnTo>
                      <a:pt x="5335" y="334"/>
                    </a:lnTo>
                    <a:cubicBezTo>
                      <a:pt x="5418" y="334"/>
                      <a:pt x="5490" y="251"/>
                      <a:pt x="5490" y="168"/>
                    </a:cubicBezTo>
                    <a:cubicBezTo>
                      <a:pt x="5490" y="72"/>
                      <a:pt x="5418" y="1"/>
                      <a:pt x="53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3954351" y="1703423"/>
                <a:ext cx="44371" cy="10663"/>
              </a:xfrm>
              <a:custGeom>
                <a:rect b="b" l="l" r="r" t="t"/>
                <a:pathLst>
                  <a:path extrusionOk="0" h="335" w="1394">
                    <a:moveTo>
                      <a:pt x="155" y="1"/>
                    </a:moveTo>
                    <a:cubicBezTo>
                      <a:pt x="72" y="1"/>
                      <a:pt x="1" y="72"/>
                      <a:pt x="1" y="168"/>
                    </a:cubicBezTo>
                    <a:cubicBezTo>
                      <a:pt x="1" y="251"/>
                      <a:pt x="72" y="334"/>
                      <a:pt x="155" y="334"/>
                    </a:cubicBezTo>
                    <a:lnTo>
                      <a:pt x="1227" y="334"/>
                    </a:lnTo>
                    <a:cubicBezTo>
                      <a:pt x="1322" y="334"/>
                      <a:pt x="1394" y="251"/>
                      <a:pt x="1394" y="168"/>
                    </a:cubicBezTo>
                    <a:cubicBezTo>
                      <a:pt x="1394" y="72"/>
                      <a:pt x="1322" y="1"/>
                      <a:pt x="12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3716358" y="1544655"/>
                <a:ext cx="361971" cy="314958"/>
              </a:xfrm>
              <a:custGeom>
                <a:rect b="b" l="l" r="r" t="t"/>
                <a:pathLst>
                  <a:path extrusionOk="0" h="9895" w="11372">
                    <a:moveTo>
                      <a:pt x="3513" y="6751"/>
                    </a:moveTo>
                    <a:lnTo>
                      <a:pt x="3346" y="7477"/>
                    </a:lnTo>
                    <a:lnTo>
                      <a:pt x="1953" y="7477"/>
                    </a:lnTo>
                    <a:lnTo>
                      <a:pt x="1953" y="7489"/>
                    </a:lnTo>
                    <a:cubicBezTo>
                      <a:pt x="1656" y="7489"/>
                      <a:pt x="1394" y="7251"/>
                      <a:pt x="1394" y="6941"/>
                    </a:cubicBezTo>
                    <a:lnTo>
                      <a:pt x="1394" y="6751"/>
                    </a:lnTo>
                    <a:close/>
                    <a:moveTo>
                      <a:pt x="9430" y="333"/>
                    </a:moveTo>
                    <a:cubicBezTo>
                      <a:pt x="9728" y="333"/>
                      <a:pt x="9990" y="572"/>
                      <a:pt x="9990" y="881"/>
                    </a:cubicBezTo>
                    <a:lnTo>
                      <a:pt x="9990" y="5870"/>
                    </a:lnTo>
                    <a:cubicBezTo>
                      <a:pt x="9990" y="6168"/>
                      <a:pt x="9752" y="6418"/>
                      <a:pt x="9430" y="6418"/>
                    </a:cubicBezTo>
                    <a:lnTo>
                      <a:pt x="6597" y="6418"/>
                    </a:lnTo>
                    <a:cubicBezTo>
                      <a:pt x="6561" y="6418"/>
                      <a:pt x="6537" y="6429"/>
                      <a:pt x="6501" y="6441"/>
                    </a:cubicBezTo>
                    <a:lnTo>
                      <a:pt x="3489" y="8501"/>
                    </a:lnTo>
                    <a:cubicBezTo>
                      <a:pt x="3465" y="8501"/>
                      <a:pt x="3465" y="8489"/>
                      <a:pt x="3465" y="8489"/>
                    </a:cubicBezTo>
                    <a:lnTo>
                      <a:pt x="3906" y="6608"/>
                    </a:lnTo>
                    <a:cubicBezTo>
                      <a:pt x="3918" y="6560"/>
                      <a:pt x="3906" y="6501"/>
                      <a:pt x="3870" y="6477"/>
                    </a:cubicBezTo>
                    <a:cubicBezTo>
                      <a:pt x="3834" y="6429"/>
                      <a:pt x="3799" y="6418"/>
                      <a:pt x="3739" y="6418"/>
                    </a:cubicBezTo>
                    <a:lnTo>
                      <a:pt x="894" y="6418"/>
                    </a:lnTo>
                    <a:cubicBezTo>
                      <a:pt x="596" y="6418"/>
                      <a:pt x="346" y="6179"/>
                      <a:pt x="346" y="5870"/>
                    </a:cubicBezTo>
                    <a:lnTo>
                      <a:pt x="346" y="881"/>
                    </a:lnTo>
                    <a:cubicBezTo>
                      <a:pt x="346" y="584"/>
                      <a:pt x="584" y="333"/>
                      <a:pt x="894" y="333"/>
                    </a:cubicBezTo>
                    <a:close/>
                    <a:moveTo>
                      <a:pt x="10502" y="1405"/>
                    </a:moveTo>
                    <a:cubicBezTo>
                      <a:pt x="10800" y="1405"/>
                      <a:pt x="11061" y="1643"/>
                      <a:pt x="11061" y="1953"/>
                    </a:cubicBezTo>
                    <a:lnTo>
                      <a:pt x="11061" y="6941"/>
                    </a:lnTo>
                    <a:cubicBezTo>
                      <a:pt x="11050" y="7239"/>
                      <a:pt x="10788" y="7489"/>
                      <a:pt x="10490" y="7489"/>
                    </a:cubicBezTo>
                    <a:lnTo>
                      <a:pt x="7656" y="7489"/>
                    </a:lnTo>
                    <a:cubicBezTo>
                      <a:pt x="7609" y="7489"/>
                      <a:pt x="7549" y="7525"/>
                      <a:pt x="7513" y="7549"/>
                    </a:cubicBezTo>
                    <a:cubicBezTo>
                      <a:pt x="7490" y="7596"/>
                      <a:pt x="7478" y="7644"/>
                      <a:pt x="7490" y="7680"/>
                    </a:cubicBezTo>
                    <a:lnTo>
                      <a:pt x="7918" y="9561"/>
                    </a:lnTo>
                    <a:lnTo>
                      <a:pt x="7918" y="9573"/>
                    </a:lnTo>
                    <a:lnTo>
                      <a:pt x="7906" y="9573"/>
                    </a:lnTo>
                    <a:lnTo>
                      <a:pt x="5216" y="7727"/>
                    </a:lnTo>
                    <a:lnTo>
                      <a:pt x="6644" y="6751"/>
                    </a:lnTo>
                    <a:lnTo>
                      <a:pt x="9430" y="6751"/>
                    </a:lnTo>
                    <a:cubicBezTo>
                      <a:pt x="9930" y="6751"/>
                      <a:pt x="10311" y="6358"/>
                      <a:pt x="10311" y="5870"/>
                    </a:cubicBezTo>
                    <a:lnTo>
                      <a:pt x="10311" y="1405"/>
                    </a:lnTo>
                    <a:close/>
                    <a:moveTo>
                      <a:pt x="882" y="0"/>
                    </a:moveTo>
                    <a:cubicBezTo>
                      <a:pt x="393" y="0"/>
                      <a:pt x="1" y="393"/>
                      <a:pt x="1" y="881"/>
                    </a:cubicBezTo>
                    <a:lnTo>
                      <a:pt x="1" y="5870"/>
                    </a:lnTo>
                    <a:cubicBezTo>
                      <a:pt x="1" y="6358"/>
                      <a:pt x="393" y="6739"/>
                      <a:pt x="882" y="6739"/>
                    </a:cubicBezTo>
                    <a:lnTo>
                      <a:pt x="1072" y="6739"/>
                    </a:lnTo>
                    <a:lnTo>
                      <a:pt x="1072" y="6941"/>
                    </a:lnTo>
                    <a:cubicBezTo>
                      <a:pt x="1072" y="7430"/>
                      <a:pt x="1465" y="7811"/>
                      <a:pt x="1953" y="7811"/>
                    </a:cubicBezTo>
                    <a:lnTo>
                      <a:pt x="3275" y="7811"/>
                    </a:lnTo>
                    <a:lnTo>
                      <a:pt x="3144" y="8406"/>
                    </a:lnTo>
                    <a:cubicBezTo>
                      <a:pt x="3108" y="8549"/>
                      <a:pt x="3168" y="8692"/>
                      <a:pt x="3287" y="8763"/>
                    </a:cubicBezTo>
                    <a:cubicBezTo>
                      <a:pt x="3346" y="8811"/>
                      <a:pt x="3430" y="8823"/>
                      <a:pt x="3489" y="8823"/>
                    </a:cubicBezTo>
                    <a:cubicBezTo>
                      <a:pt x="3561" y="8823"/>
                      <a:pt x="3620" y="8811"/>
                      <a:pt x="3680" y="8763"/>
                    </a:cubicBezTo>
                    <a:lnTo>
                      <a:pt x="4918" y="7918"/>
                    </a:lnTo>
                    <a:lnTo>
                      <a:pt x="7704" y="9835"/>
                    </a:lnTo>
                    <a:cubicBezTo>
                      <a:pt x="7763" y="9882"/>
                      <a:pt x="7847" y="9894"/>
                      <a:pt x="7906" y="9894"/>
                    </a:cubicBezTo>
                    <a:cubicBezTo>
                      <a:pt x="7978" y="9894"/>
                      <a:pt x="8037" y="9882"/>
                      <a:pt x="8097" y="9835"/>
                    </a:cubicBezTo>
                    <a:cubicBezTo>
                      <a:pt x="8216" y="9763"/>
                      <a:pt x="8275" y="9620"/>
                      <a:pt x="8240" y="9477"/>
                    </a:cubicBezTo>
                    <a:lnTo>
                      <a:pt x="7859" y="7811"/>
                    </a:lnTo>
                    <a:lnTo>
                      <a:pt x="10490" y="7811"/>
                    </a:lnTo>
                    <a:cubicBezTo>
                      <a:pt x="10978" y="7811"/>
                      <a:pt x="11371" y="7430"/>
                      <a:pt x="11371" y="6941"/>
                    </a:cubicBezTo>
                    <a:lnTo>
                      <a:pt x="11371" y="1953"/>
                    </a:lnTo>
                    <a:cubicBezTo>
                      <a:pt x="11371" y="1476"/>
                      <a:pt x="10966" y="1072"/>
                      <a:pt x="10490" y="1072"/>
                    </a:cubicBezTo>
                    <a:lnTo>
                      <a:pt x="10299" y="1072"/>
                    </a:lnTo>
                    <a:lnTo>
                      <a:pt x="10299" y="881"/>
                    </a:lnTo>
                    <a:cubicBezTo>
                      <a:pt x="10299" y="393"/>
                      <a:pt x="9918" y="0"/>
                      <a:pt x="9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 name="Google Shape;189;p20"/>
          <p:cNvGrpSpPr/>
          <p:nvPr/>
        </p:nvGrpSpPr>
        <p:grpSpPr>
          <a:xfrm>
            <a:off x="5996412" y="1968872"/>
            <a:ext cx="2018400" cy="1058696"/>
            <a:chOff x="5996412" y="1968872"/>
            <a:chExt cx="2018400" cy="1058696"/>
          </a:xfrm>
        </p:grpSpPr>
        <p:sp>
          <p:nvSpPr>
            <p:cNvPr id="190" name="Google Shape;190;p20"/>
            <p:cNvSpPr txBox="1"/>
            <p:nvPr/>
          </p:nvSpPr>
          <p:spPr>
            <a:xfrm flipH="1">
              <a:off x="5996412" y="1968872"/>
              <a:ext cx="201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191" name="Google Shape;191;p20"/>
            <p:cNvSpPr txBox="1"/>
            <p:nvPr/>
          </p:nvSpPr>
          <p:spPr>
            <a:xfrm flipH="1">
              <a:off x="5996412" y="2222969"/>
              <a:ext cx="2018400" cy="80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 and the smallest of them all</a:t>
              </a:r>
              <a:endParaRPr>
                <a:solidFill>
                  <a:schemeClr val="lt2"/>
                </a:solidFill>
                <a:latin typeface="Fira Sans Condensed"/>
                <a:ea typeface="Fira Sans Condensed"/>
                <a:cs typeface="Fira Sans Condensed"/>
                <a:sym typeface="Fira Sans Condensed"/>
              </a:endParaRPr>
            </a:p>
          </p:txBody>
        </p:sp>
      </p:grpSp>
      <p:cxnSp>
        <p:nvCxnSpPr>
          <p:cNvPr id="192" name="Google Shape;192;p20"/>
          <p:cNvCxnSpPr>
            <a:stCxn id="166" idx="1"/>
            <a:endCxn id="190" idx="3"/>
          </p:cNvCxnSpPr>
          <p:nvPr/>
        </p:nvCxnSpPr>
        <p:spPr>
          <a:xfrm>
            <a:off x="5375918" y="2197472"/>
            <a:ext cx="620400" cy="0"/>
          </a:xfrm>
          <a:prstGeom prst="straightConnector1">
            <a:avLst/>
          </a:prstGeom>
          <a:noFill/>
          <a:ln cap="flat" cmpd="sng" w="19050">
            <a:solidFill>
              <a:schemeClr val="lt2"/>
            </a:solidFill>
            <a:prstDash val="solid"/>
            <a:round/>
            <a:headEnd len="med" w="med" type="oval"/>
            <a:tailEnd len="med" w="med" type="oval"/>
          </a:ln>
        </p:spPr>
      </p:cxnSp>
      <p:cxnSp>
        <p:nvCxnSpPr>
          <p:cNvPr id="193" name="Google Shape;193;p20"/>
          <p:cNvCxnSpPr>
            <a:stCxn id="168" idx="3"/>
            <a:endCxn id="164" idx="1"/>
          </p:cNvCxnSpPr>
          <p:nvPr/>
        </p:nvCxnSpPr>
        <p:spPr>
          <a:xfrm rot="10800000">
            <a:off x="5376012" y="3734745"/>
            <a:ext cx="620400" cy="6900"/>
          </a:xfrm>
          <a:prstGeom prst="straightConnector1">
            <a:avLst/>
          </a:prstGeom>
          <a:noFill/>
          <a:ln cap="flat" cmpd="sng" w="19050">
            <a:solidFill>
              <a:schemeClr val="lt2"/>
            </a:solidFill>
            <a:prstDash val="solid"/>
            <a:round/>
            <a:headEnd len="med" w="med" type="oval"/>
            <a:tailEnd len="med" w="med" type="oval"/>
          </a:ln>
        </p:spPr>
      </p:cxnSp>
      <p:grpSp>
        <p:nvGrpSpPr>
          <p:cNvPr id="194" name="Google Shape;194;p20"/>
          <p:cNvGrpSpPr/>
          <p:nvPr/>
        </p:nvGrpSpPr>
        <p:grpSpPr>
          <a:xfrm>
            <a:off x="4211998" y="3210211"/>
            <a:ext cx="309505" cy="260656"/>
            <a:chOff x="2171474" y="3369229"/>
            <a:chExt cx="408156" cy="343737"/>
          </a:xfrm>
        </p:grpSpPr>
        <p:sp>
          <p:nvSpPr>
            <p:cNvPr id="195" name="Google Shape;195;p20"/>
            <p:cNvSpPr/>
            <p:nvPr/>
          </p:nvSpPr>
          <p:spPr>
            <a:xfrm>
              <a:off x="2171474" y="3369229"/>
              <a:ext cx="408156" cy="343737"/>
            </a:xfrm>
            <a:custGeom>
              <a:rect b="b" l="l" r="r" t="t"/>
              <a:pathLst>
                <a:path extrusionOk="0" h="10800" w="12824">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2292737" y="3477220"/>
              <a:ext cx="164898" cy="164866"/>
            </a:xfrm>
            <a:custGeom>
              <a:rect b="b" l="l" r="r" t="t"/>
              <a:pathLst>
                <a:path extrusionOk="0" h="5180" w="5181">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2256358" y="3451503"/>
              <a:ext cx="188769" cy="177311"/>
            </a:xfrm>
            <a:custGeom>
              <a:rect b="b" l="l" r="r" t="t"/>
              <a:pathLst>
                <a:path extrusionOk="0" h="5571" w="5931">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2305245" y="3491160"/>
              <a:ext cx="189151" cy="176706"/>
            </a:xfrm>
            <a:custGeom>
              <a:rect b="b" l="l" r="r" t="t"/>
              <a:pathLst>
                <a:path extrusionOk="0" h="5552" w="5943">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 name="Google Shape;199;p20"/>
          <p:cNvGrpSpPr/>
          <p:nvPr/>
        </p:nvGrpSpPr>
        <p:grpSpPr>
          <a:xfrm>
            <a:off x="6868684" y="1659985"/>
            <a:ext cx="273857" cy="274147"/>
            <a:chOff x="7538896" y="1970156"/>
            <a:chExt cx="361147" cy="361529"/>
          </a:xfrm>
        </p:grpSpPr>
        <p:sp>
          <p:nvSpPr>
            <p:cNvPr id="200" name="Google Shape;200;p20"/>
            <p:cNvSpPr/>
            <p:nvPr/>
          </p:nvSpPr>
          <p:spPr>
            <a:xfrm>
              <a:off x="7538896" y="1970156"/>
              <a:ext cx="361147" cy="361529"/>
            </a:xfrm>
            <a:custGeom>
              <a:rect b="b" l="l" r="r" t="t"/>
              <a:pathLst>
                <a:path extrusionOk="0" h="11359" w="11347">
                  <a:moveTo>
                    <a:pt x="8918" y="584"/>
                  </a:moveTo>
                  <a:lnTo>
                    <a:pt x="9477" y="1155"/>
                  </a:lnTo>
                  <a:lnTo>
                    <a:pt x="9632" y="1298"/>
                  </a:lnTo>
                  <a:lnTo>
                    <a:pt x="10239" y="1905"/>
                  </a:lnTo>
                  <a:lnTo>
                    <a:pt x="10704" y="2370"/>
                  </a:lnTo>
                  <a:lnTo>
                    <a:pt x="8918" y="2370"/>
                  </a:lnTo>
                  <a:lnTo>
                    <a:pt x="8918" y="584"/>
                  </a:lnTo>
                  <a:close/>
                  <a:moveTo>
                    <a:pt x="2631" y="4644"/>
                  </a:moveTo>
                  <a:cubicBezTo>
                    <a:pt x="3322" y="4644"/>
                    <a:pt x="3882" y="5215"/>
                    <a:pt x="3882" y="5894"/>
                  </a:cubicBezTo>
                  <a:lnTo>
                    <a:pt x="3882" y="6192"/>
                  </a:lnTo>
                  <a:lnTo>
                    <a:pt x="3810" y="6192"/>
                  </a:lnTo>
                  <a:cubicBezTo>
                    <a:pt x="3429" y="6108"/>
                    <a:pt x="3310" y="5596"/>
                    <a:pt x="3286" y="5596"/>
                  </a:cubicBezTo>
                  <a:cubicBezTo>
                    <a:pt x="3274" y="5525"/>
                    <a:pt x="3215" y="5477"/>
                    <a:pt x="3155" y="5465"/>
                  </a:cubicBezTo>
                  <a:cubicBezTo>
                    <a:pt x="3143" y="5463"/>
                    <a:pt x="3132" y="5462"/>
                    <a:pt x="3121" y="5462"/>
                  </a:cubicBezTo>
                  <a:cubicBezTo>
                    <a:pt x="3064" y="5462"/>
                    <a:pt x="3016" y="5487"/>
                    <a:pt x="2977" y="5537"/>
                  </a:cubicBezTo>
                  <a:cubicBezTo>
                    <a:pt x="2477" y="6156"/>
                    <a:pt x="1429" y="6156"/>
                    <a:pt x="1417" y="6156"/>
                  </a:cubicBezTo>
                  <a:lnTo>
                    <a:pt x="1298" y="6156"/>
                  </a:lnTo>
                  <a:lnTo>
                    <a:pt x="1286" y="6168"/>
                  </a:lnTo>
                  <a:lnTo>
                    <a:pt x="1262" y="6180"/>
                  </a:lnTo>
                  <a:lnTo>
                    <a:pt x="1262" y="5894"/>
                  </a:lnTo>
                  <a:cubicBezTo>
                    <a:pt x="1262" y="5215"/>
                    <a:pt x="1834" y="4644"/>
                    <a:pt x="2512" y="4644"/>
                  </a:cubicBezTo>
                  <a:close/>
                  <a:moveTo>
                    <a:pt x="1238" y="6644"/>
                  </a:moveTo>
                  <a:lnTo>
                    <a:pt x="1238" y="7192"/>
                  </a:lnTo>
                  <a:cubicBezTo>
                    <a:pt x="1107" y="7180"/>
                    <a:pt x="1000" y="7061"/>
                    <a:pt x="1000" y="6930"/>
                  </a:cubicBezTo>
                  <a:cubicBezTo>
                    <a:pt x="1000" y="6846"/>
                    <a:pt x="1024" y="6775"/>
                    <a:pt x="1084" y="6715"/>
                  </a:cubicBezTo>
                  <a:cubicBezTo>
                    <a:pt x="1143" y="6715"/>
                    <a:pt x="1191" y="6692"/>
                    <a:pt x="1226" y="6644"/>
                  </a:cubicBezTo>
                  <a:close/>
                  <a:moveTo>
                    <a:pt x="3929" y="6656"/>
                  </a:moveTo>
                  <a:cubicBezTo>
                    <a:pt x="3965" y="6680"/>
                    <a:pt x="4001" y="6715"/>
                    <a:pt x="4048" y="6715"/>
                  </a:cubicBezTo>
                  <a:cubicBezTo>
                    <a:pt x="4108" y="6763"/>
                    <a:pt x="4132" y="6835"/>
                    <a:pt x="4132" y="6918"/>
                  </a:cubicBezTo>
                  <a:cubicBezTo>
                    <a:pt x="4155" y="7061"/>
                    <a:pt x="4048" y="7180"/>
                    <a:pt x="3917" y="7192"/>
                  </a:cubicBezTo>
                  <a:lnTo>
                    <a:pt x="3917" y="6656"/>
                  </a:lnTo>
                  <a:close/>
                  <a:moveTo>
                    <a:pt x="3036" y="5942"/>
                  </a:moveTo>
                  <a:cubicBezTo>
                    <a:pt x="3120" y="6132"/>
                    <a:pt x="3286" y="6358"/>
                    <a:pt x="3572" y="6465"/>
                  </a:cubicBezTo>
                  <a:lnTo>
                    <a:pt x="3572" y="7227"/>
                  </a:lnTo>
                  <a:cubicBezTo>
                    <a:pt x="3560" y="7704"/>
                    <a:pt x="3167" y="8085"/>
                    <a:pt x="2691" y="8085"/>
                  </a:cubicBezTo>
                  <a:lnTo>
                    <a:pt x="2477" y="8085"/>
                  </a:lnTo>
                  <a:cubicBezTo>
                    <a:pt x="2000" y="8085"/>
                    <a:pt x="1607" y="7692"/>
                    <a:pt x="1607" y="7227"/>
                  </a:cubicBezTo>
                  <a:lnTo>
                    <a:pt x="1607" y="6501"/>
                  </a:lnTo>
                  <a:cubicBezTo>
                    <a:pt x="1917" y="6477"/>
                    <a:pt x="2572" y="6370"/>
                    <a:pt x="3036" y="5942"/>
                  </a:cubicBezTo>
                  <a:close/>
                  <a:moveTo>
                    <a:pt x="2917" y="8418"/>
                  </a:moveTo>
                  <a:lnTo>
                    <a:pt x="2917" y="8656"/>
                  </a:lnTo>
                  <a:lnTo>
                    <a:pt x="2917" y="8668"/>
                  </a:lnTo>
                  <a:lnTo>
                    <a:pt x="2572" y="9025"/>
                  </a:lnTo>
                  <a:lnTo>
                    <a:pt x="2250" y="8692"/>
                  </a:lnTo>
                  <a:lnTo>
                    <a:pt x="2250" y="8418"/>
                  </a:lnTo>
                  <a:cubicBezTo>
                    <a:pt x="2322" y="8430"/>
                    <a:pt x="2393" y="8430"/>
                    <a:pt x="2477" y="8430"/>
                  </a:cubicBezTo>
                  <a:lnTo>
                    <a:pt x="2691" y="8430"/>
                  </a:lnTo>
                  <a:cubicBezTo>
                    <a:pt x="2774" y="8430"/>
                    <a:pt x="2846" y="8418"/>
                    <a:pt x="2917" y="8418"/>
                  </a:cubicBezTo>
                  <a:close/>
                  <a:moveTo>
                    <a:pt x="8561" y="346"/>
                  </a:moveTo>
                  <a:lnTo>
                    <a:pt x="8561" y="2560"/>
                  </a:lnTo>
                  <a:cubicBezTo>
                    <a:pt x="8561" y="2667"/>
                    <a:pt x="8632" y="2739"/>
                    <a:pt x="8739" y="2739"/>
                  </a:cubicBezTo>
                  <a:lnTo>
                    <a:pt x="10954" y="2739"/>
                  </a:lnTo>
                  <a:lnTo>
                    <a:pt x="10954" y="10954"/>
                  </a:lnTo>
                  <a:lnTo>
                    <a:pt x="5167" y="10954"/>
                  </a:lnTo>
                  <a:lnTo>
                    <a:pt x="5167" y="10263"/>
                  </a:lnTo>
                  <a:cubicBezTo>
                    <a:pt x="5167" y="9454"/>
                    <a:pt x="4608" y="9049"/>
                    <a:pt x="4310" y="8954"/>
                  </a:cubicBezTo>
                  <a:lnTo>
                    <a:pt x="3274" y="8537"/>
                  </a:lnTo>
                  <a:lnTo>
                    <a:pt x="3274" y="8311"/>
                  </a:lnTo>
                  <a:cubicBezTo>
                    <a:pt x="3560" y="8156"/>
                    <a:pt x="3786" y="7894"/>
                    <a:pt x="3870" y="7561"/>
                  </a:cubicBezTo>
                  <a:cubicBezTo>
                    <a:pt x="4215" y="7561"/>
                    <a:pt x="4489" y="7287"/>
                    <a:pt x="4489" y="6930"/>
                  </a:cubicBezTo>
                  <a:cubicBezTo>
                    <a:pt x="4489" y="6715"/>
                    <a:pt x="4394" y="6525"/>
                    <a:pt x="4239" y="6418"/>
                  </a:cubicBezTo>
                  <a:lnTo>
                    <a:pt x="4239" y="5942"/>
                  </a:lnTo>
                  <a:cubicBezTo>
                    <a:pt x="4239" y="5108"/>
                    <a:pt x="3620" y="4429"/>
                    <a:pt x="2810" y="4346"/>
                  </a:cubicBezTo>
                  <a:lnTo>
                    <a:pt x="2810" y="346"/>
                  </a:lnTo>
                  <a:close/>
                  <a:moveTo>
                    <a:pt x="2679" y="0"/>
                  </a:moveTo>
                  <a:cubicBezTo>
                    <a:pt x="2572" y="0"/>
                    <a:pt x="2500" y="72"/>
                    <a:pt x="2500" y="179"/>
                  </a:cubicBezTo>
                  <a:lnTo>
                    <a:pt x="2500" y="4358"/>
                  </a:lnTo>
                  <a:cubicBezTo>
                    <a:pt x="1643" y="4394"/>
                    <a:pt x="953" y="5108"/>
                    <a:pt x="953" y="5965"/>
                  </a:cubicBezTo>
                  <a:lnTo>
                    <a:pt x="953" y="6442"/>
                  </a:lnTo>
                  <a:cubicBezTo>
                    <a:pt x="786" y="6561"/>
                    <a:pt x="691" y="6739"/>
                    <a:pt x="691" y="6954"/>
                  </a:cubicBezTo>
                  <a:cubicBezTo>
                    <a:pt x="691" y="7299"/>
                    <a:pt x="965" y="7597"/>
                    <a:pt x="1322" y="7597"/>
                  </a:cubicBezTo>
                  <a:cubicBezTo>
                    <a:pt x="1417" y="7918"/>
                    <a:pt x="1643" y="8192"/>
                    <a:pt x="1917" y="8335"/>
                  </a:cubicBezTo>
                  <a:lnTo>
                    <a:pt x="1917" y="8561"/>
                  </a:lnTo>
                  <a:lnTo>
                    <a:pt x="845" y="8978"/>
                  </a:lnTo>
                  <a:cubicBezTo>
                    <a:pt x="548" y="9085"/>
                    <a:pt x="0" y="9478"/>
                    <a:pt x="0" y="10287"/>
                  </a:cubicBezTo>
                  <a:lnTo>
                    <a:pt x="0" y="11180"/>
                  </a:lnTo>
                  <a:cubicBezTo>
                    <a:pt x="0" y="11287"/>
                    <a:pt x="72" y="11359"/>
                    <a:pt x="179" y="11359"/>
                  </a:cubicBezTo>
                  <a:lnTo>
                    <a:pt x="965" y="11359"/>
                  </a:lnTo>
                  <a:cubicBezTo>
                    <a:pt x="1072" y="11359"/>
                    <a:pt x="1143" y="11287"/>
                    <a:pt x="1143" y="11180"/>
                  </a:cubicBezTo>
                  <a:cubicBezTo>
                    <a:pt x="1143" y="11073"/>
                    <a:pt x="1072" y="11002"/>
                    <a:pt x="965" y="11002"/>
                  </a:cubicBezTo>
                  <a:lnTo>
                    <a:pt x="357" y="11002"/>
                  </a:lnTo>
                  <a:lnTo>
                    <a:pt x="357" y="10263"/>
                  </a:lnTo>
                  <a:cubicBezTo>
                    <a:pt x="357" y="9513"/>
                    <a:pt x="941" y="9287"/>
                    <a:pt x="965" y="9287"/>
                  </a:cubicBezTo>
                  <a:lnTo>
                    <a:pt x="988" y="9287"/>
                  </a:lnTo>
                  <a:lnTo>
                    <a:pt x="1965" y="8906"/>
                  </a:lnTo>
                  <a:lnTo>
                    <a:pt x="1977" y="8918"/>
                  </a:lnTo>
                  <a:lnTo>
                    <a:pt x="2500" y="9430"/>
                  </a:lnTo>
                  <a:cubicBezTo>
                    <a:pt x="2536" y="9454"/>
                    <a:pt x="2572" y="9466"/>
                    <a:pt x="2619" y="9466"/>
                  </a:cubicBezTo>
                  <a:cubicBezTo>
                    <a:pt x="2667" y="9466"/>
                    <a:pt x="2715" y="9454"/>
                    <a:pt x="2739" y="9406"/>
                  </a:cubicBezTo>
                  <a:lnTo>
                    <a:pt x="3251" y="8894"/>
                  </a:lnTo>
                  <a:lnTo>
                    <a:pt x="4227" y="9275"/>
                  </a:lnTo>
                  <a:lnTo>
                    <a:pt x="4239" y="9275"/>
                  </a:lnTo>
                  <a:cubicBezTo>
                    <a:pt x="4239" y="9275"/>
                    <a:pt x="4858" y="9490"/>
                    <a:pt x="4858" y="10240"/>
                  </a:cubicBezTo>
                  <a:lnTo>
                    <a:pt x="4858" y="10954"/>
                  </a:lnTo>
                  <a:lnTo>
                    <a:pt x="1607" y="10954"/>
                  </a:lnTo>
                  <a:cubicBezTo>
                    <a:pt x="1500" y="10954"/>
                    <a:pt x="1429" y="11037"/>
                    <a:pt x="1429" y="11133"/>
                  </a:cubicBezTo>
                  <a:cubicBezTo>
                    <a:pt x="1429" y="11240"/>
                    <a:pt x="1500" y="11311"/>
                    <a:pt x="1607" y="11311"/>
                  </a:cubicBezTo>
                  <a:lnTo>
                    <a:pt x="11168" y="11311"/>
                  </a:lnTo>
                  <a:cubicBezTo>
                    <a:pt x="11263" y="11311"/>
                    <a:pt x="11347" y="11240"/>
                    <a:pt x="11347" y="11133"/>
                  </a:cubicBezTo>
                  <a:lnTo>
                    <a:pt x="11311" y="2536"/>
                  </a:lnTo>
                  <a:lnTo>
                    <a:pt x="11311" y="2501"/>
                  </a:lnTo>
                  <a:lnTo>
                    <a:pt x="11311" y="2489"/>
                  </a:lnTo>
                  <a:cubicBezTo>
                    <a:pt x="11311" y="2489"/>
                    <a:pt x="11311" y="2477"/>
                    <a:pt x="11299" y="2477"/>
                  </a:cubicBezTo>
                  <a:lnTo>
                    <a:pt x="11287" y="2465"/>
                  </a:lnTo>
                  <a:lnTo>
                    <a:pt x="11263" y="2441"/>
                  </a:lnTo>
                  <a:lnTo>
                    <a:pt x="9882" y="1060"/>
                  </a:lnTo>
                  <a:lnTo>
                    <a:pt x="8870" y="48"/>
                  </a:lnTo>
                  <a:lnTo>
                    <a:pt x="8858" y="36"/>
                  </a:lnTo>
                  <a:lnTo>
                    <a:pt x="8846" y="12"/>
                  </a:lnTo>
                  <a:cubicBezTo>
                    <a:pt x="8846" y="12"/>
                    <a:pt x="8823" y="12"/>
                    <a:pt x="88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7685907" y="2066784"/>
              <a:ext cx="101211" cy="11394"/>
            </a:xfrm>
            <a:custGeom>
              <a:rect b="b" l="l" r="r" t="t"/>
              <a:pathLst>
                <a:path extrusionOk="0" h="358" w="3180">
                  <a:moveTo>
                    <a:pt x="179" y="0"/>
                  </a:moveTo>
                  <a:cubicBezTo>
                    <a:pt x="72" y="0"/>
                    <a:pt x="1" y="84"/>
                    <a:pt x="1" y="179"/>
                  </a:cubicBezTo>
                  <a:cubicBezTo>
                    <a:pt x="1" y="286"/>
                    <a:pt x="72" y="358"/>
                    <a:pt x="179" y="358"/>
                  </a:cubicBezTo>
                  <a:lnTo>
                    <a:pt x="3001" y="358"/>
                  </a:lnTo>
                  <a:cubicBezTo>
                    <a:pt x="3108" y="358"/>
                    <a:pt x="3180" y="286"/>
                    <a:pt x="3180" y="179"/>
                  </a:cubicBezTo>
                  <a:cubicBezTo>
                    <a:pt x="3180" y="84"/>
                    <a:pt x="3108" y="0"/>
                    <a:pt x="30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7685907" y="2106187"/>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72"/>
                    <a:pt x="4549"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7685907" y="2145239"/>
              <a:ext cx="147075" cy="11394"/>
            </a:xfrm>
            <a:custGeom>
              <a:rect b="b" l="l" r="r" t="t"/>
              <a:pathLst>
                <a:path extrusionOk="0" h="358" w="4621">
                  <a:moveTo>
                    <a:pt x="179" y="0"/>
                  </a:moveTo>
                  <a:cubicBezTo>
                    <a:pt x="72" y="0"/>
                    <a:pt x="1" y="71"/>
                    <a:pt x="1" y="179"/>
                  </a:cubicBezTo>
                  <a:cubicBezTo>
                    <a:pt x="1" y="274"/>
                    <a:pt x="72" y="357"/>
                    <a:pt x="179" y="357"/>
                  </a:cubicBezTo>
                  <a:lnTo>
                    <a:pt x="4442" y="357"/>
                  </a:lnTo>
                  <a:cubicBezTo>
                    <a:pt x="4549" y="357"/>
                    <a:pt x="4620" y="274"/>
                    <a:pt x="4620" y="179"/>
                  </a:cubicBezTo>
                  <a:cubicBezTo>
                    <a:pt x="4620" y="83"/>
                    <a:pt x="4537"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7685907" y="2184260"/>
              <a:ext cx="147075" cy="11394"/>
            </a:xfrm>
            <a:custGeom>
              <a:rect b="b" l="l" r="r" t="t"/>
              <a:pathLst>
                <a:path extrusionOk="0" h="358" w="4621">
                  <a:moveTo>
                    <a:pt x="179" y="0"/>
                  </a:moveTo>
                  <a:cubicBezTo>
                    <a:pt x="72" y="0"/>
                    <a:pt x="1" y="84"/>
                    <a:pt x="1" y="179"/>
                  </a:cubicBezTo>
                  <a:cubicBezTo>
                    <a:pt x="1" y="286"/>
                    <a:pt x="72" y="358"/>
                    <a:pt x="179" y="358"/>
                  </a:cubicBezTo>
                  <a:lnTo>
                    <a:pt x="4442" y="358"/>
                  </a:lnTo>
                  <a:cubicBezTo>
                    <a:pt x="4549" y="358"/>
                    <a:pt x="4620" y="286"/>
                    <a:pt x="4620" y="179"/>
                  </a:cubicBezTo>
                  <a:cubicBezTo>
                    <a:pt x="4620" y="84"/>
                    <a:pt x="4537" y="0"/>
                    <a:pt x="44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7685907" y="2223280"/>
              <a:ext cx="147075" cy="11394"/>
            </a:xfrm>
            <a:custGeom>
              <a:rect b="b" l="l" r="r" t="t"/>
              <a:pathLst>
                <a:path extrusionOk="0" h="358" w="4621">
                  <a:moveTo>
                    <a:pt x="179" y="1"/>
                  </a:moveTo>
                  <a:cubicBezTo>
                    <a:pt x="72" y="1"/>
                    <a:pt x="1" y="72"/>
                    <a:pt x="1" y="179"/>
                  </a:cubicBezTo>
                  <a:cubicBezTo>
                    <a:pt x="1" y="286"/>
                    <a:pt x="72" y="358"/>
                    <a:pt x="179" y="358"/>
                  </a:cubicBezTo>
                  <a:lnTo>
                    <a:pt x="4442" y="358"/>
                  </a:lnTo>
                  <a:cubicBezTo>
                    <a:pt x="4549" y="358"/>
                    <a:pt x="4620" y="286"/>
                    <a:pt x="4620" y="179"/>
                  </a:cubicBezTo>
                  <a:cubicBezTo>
                    <a:pt x="4620" y="84"/>
                    <a:pt x="4537" y="1"/>
                    <a:pt x="44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211" name="Google Shape;211;p21"/>
          <p:cNvSpPr txBox="1"/>
          <p:nvPr/>
        </p:nvSpPr>
        <p:spPr>
          <a:xfrm>
            <a:off x="5224725" y="3961175"/>
            <a:ext cx="3111000" cy="6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2"/>
                </a:solidFill>
                <a:latin typeface="Fira Sans Condensed"/>
                <a:ea typeface="Fira Sans Condensed"/>
                <a:cs typeface="Fira Sans Condensed"/>
                <a:sym typeface="Fira Sans Condensed"/>
              </a:rPr>
              <a:t>Follow the link in the graph to modify its data and then paste the new one here. </a:t>
            </a:r>
            <a:r>
              <a:rPr b="1" lang="en" sz="1200">
                <a:solidFill>
                  <a:schemeClr val="lt2"/>
                </a:solidFill>
                <a:uFill>
                  <a:noFill/>
                </a:uFill>
                <a:latin typeface="Fira Sans Condensed"/>
                <a:ea typeface="Fira Sans Condensed"/>
                <a:cs typeface="Fira Sans Condensed"/>
                <a:sym typeface="Fira Sans Condensed"/>
                <a:hlinkClick r:id="rId3">
                  <a:extLst>
                    <a:ext uri="{A12FA001-AC4F-418D-AE19-62706E023703}">
                      <ahyp:hlinkClr val="tx"/>
                    </a:ext>
                  </a:extLst>
                </a:hlinkClick>
              </a:rPr>
              <a:t>For more info, click here</a:t>
            </a:r>
            <a:endParaRPr b="1" sz="1200">
              <a:solidFill>
                <a:schemeClr val="lt2"/>
              </a:solidFill>
              <a:latin typeface="Fira Sans Condensed"/>
              <a:ea typeface="Fira Sans Condensed"/>
              <a:cs typeface="Fira Sans Condensed"/>
              <a:sym typeface="Fira Sans Condensed"/>
            </a:endParaRPr>
          </a:p>
        </p:txBody>
      </p:sp>
      <p:grpSp>
        <p:nvGrpSpPr>
          <p:cNvPr id="212" name="Google Shape;212;p21"/>
          <p:cNvGrpSpPr/>
          <p:nvPr/>
        </p:nvGrpSpPr>
        <p:grpSpPr>
          <a:xfrm>
            <a:off x="808228" y="1814202"/>
            <a:ext cx="2048400" cy="1134643"/>
            <a:chOff x="808228" y="1814202"/>
            <a:chExt cx="2048400" cy="1134643"/>
          </a:xfrm>
        </p:grpSpPr>
        <p:sp>
          <p:nvSpPr>
            <p:cNvPr id="213" name="Google Shape;213;p21"/>
            <p:cNvSpPr txBox="1"/>
            <p:nvPr/>
          </p:nvSpPr>
          <p:spPr>
            <a:xfrm flipH="1">
              <a:off x="808228" y="2146036"/>
              <a:ext cx="204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sp>
          <p:nvSpPr>
            <p:cNvPr id="214" name="Google Shape;214;p21"/>
            <p:cNvSpPr txBox="1"/>
            <p:nvPr/>
          </p:nvSpPr>
          <p:spPr>
            <a:xfrm flipH="1">
              <a:off x="808228" y="2400144"/>
              <a:ext cx="2048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the closest planet to the Sun</a:t>
              </a:r>
              <a:endParaRPr>
                <a:solidFill>
                  <a:schemeClr val="lt2"/>
                </a:solidFill>
                <a:latin typeface="Fira Sans Condensed"/>
                <a:ea typeface="Fira Sans Condensed"/>
                <a:cs typeface="Fira Sans Condensed"/>
                <a:sym typeface="Fira Sans Condensed"/>
              </a:endParaRPr>
            </a:p>
          </p:txBody>
        </p:sp>
        <p:sp>
          <p:nvSpPr>
            <p:cNvPr id="215" name="Google Shape;215;p21"/>
            <p:cNvSpPr txBox="1"/>
            <p:nvPr/>
          </p:nvSpPr>
          <p:spPr>
            <a:xfrm flipH="1">
              <a:off x="1368175" y="1814202"/>
              <a:ext cx="92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24%</a:t>
              </a:r>
              <a:endParaRPr b="1" sz="2400">
                <a:solidFill>
                  <a:schemeClr val="lt2"/>
                </a:solidFill>
                <a:latin typeface="Rajdhani"/>
                <a:ea typeface="Rajdhani"/>
                <a:cs typeface="Rajdhani"/>
                <a:sym typeface="Rajdhani"/>
              </a:endParaRPr>
            </a:p>
          </p:txBody>
        </p:sp>
      </p:grpSp>
      <p:sp>
        <p:nvSpPr>
          <p:cNvPr id="216" name="Google Shape;216;p21"/>
          <p:cNvSpPr/>
          <p:nvPr/>
        </p:nvSpPr>
        <p:spPr>
          <a:xfrm>
            <a:off x="1768978" y="1686250"/>
            <a:ext cx="126900" cy="126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 name="Google Shape;217;p21"/>
          <p:cNvGrpSpPr/>
          <p:nvPr/>
        </p:nvGrpSpPr>
        <p:grpSpPr>
          <a:xfrm>
            <a:off x="2953103" y="1814202"/>
            <a:ext cx="2048400" cy="1134643"/>
            <a:chOff x="2953103" y="1814202"/>
            <a:chExt cx="2048400" cy="1134643"/>
          </a:xfrm>
        </p:grpSpPr>
        <p:sp>
          <p:nvSpPr>
            <p:cNvPr id="218" name="Google Shape;218;p21"/>
            <p:cNvSpPr txBox="1"/>
            <p:nvPr/>
          </p:nvSpPr>
          <p:spPr>
            <a:xfrm flipH="1">
              <a:off x="2953103" y="2138981"/>
              <a:ext cx="204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sp>
          <p:nvSpPr>
            <p:cNvPr id="219" name="Google Shape;219;p21"/>
            <p:cNvSpPr txBox="1"/>
            <p:nvPr/>
          </p:nvSpPr>
          <p:spPr>
            <a:xfrm flipH="1">
              <a:off x="2953103" y="2400144"/>
              <a:ext cx="2048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Venus is the second planet from the Sun</a:t>
              </a:r>
              <a:endParaRPr>
                <a:solidFill>
                  <a:schemeClr val="lt2"/>
                </a:solidFill>
                <a:latin typeface="Fira Sans Condensed"/>
                <a:ea typeface="Fira Sans Condensed"/>
                <a:cs typeface="Fira Sans Condensed"/>
                <a:sym typeface="Fira Sans Condensed"/>
              </a:endParaRPr>
            </a:p>
          </p:txBody>
        </p:sp>
        <p:sp>
          <p:nvSpPr>
            <p:cNvPr id="220" name="Google Shape;220;p21"/>
            <p:cNvSpPr txBox="1"/>
            <p:nvPr/>
          </p:nvSpPr>
          <p:spPr>
            <a:xfrm flipH="1">
              <a:off x="3513050" y="1814202"/>
              <a:ext cx="92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36</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221" name="Google Shape;221;p21"/>
          <p:cNvSpPr/>
          <p:nvPr/>
        </p:nvSpPr>
        <p:spPr>
          <a:xfrm>
            <a:off x="3913853" y="1686250"/>
            <a:ext cx="126900" cy="126900"/>
          </a:xfrm>
          <a:prstGeom prst="ellipse">
            <a:avLst/>
          </a:pr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1"/>
          <p:cNvGrpSpPr/>
          <p:nvPr/>
        </p:nvGrpSpPr>
        <p:grpSpPr>
          <a:xfrm>
            <a:off x="808228" y="3309061"/>
            <a:ext cx="2048400" cy="1134398"/>
            <a:chOff x="808228" y="3309061"/>
            <a:chExt cx="2048400" cy="1134398"/>
          </a:xfrm>
        </p:grpSpPr>
        <p:sp>
          <p:nvSpPr>
            <p:cNvPr id="223" name="Google Shape;223;p21"/>
            <p:cNvSpPr txBox="1"/>
            <p:nvPr/>
          </p:nvSpPr>
          <p:spPr>
            <a:xfrm flipH="1">
              <a:off x="808228" y="3640650"/>
              <a:ext cx="204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MARS</a:t>
              </a:r>
              <a:endParaRPr b="1" sz="2400">
                <a:solidFill>
                  <a:schemeClr val="lt2"/>
                </a:solidFill>
                <a:latin typeface="Rajdhani"/>
                <a:ea typeface="Rajdhani"/>
                <a:cs typeface="Rajdhani"/>
                <a:sym typeface="Rajdhani"/>
              </a:endParaRPr>
            </a:p>
          </p:txBody>
        </p:sp>
        <p:sp>
          <p:nvSpPr>
            <p:cNvPr id="224" name="Google Shape;224;p21"/>
            <p:cNvSpPr txBox="1"/>
            <p:nvPr/>
          </p:nvSpPr>
          <p:spPr>
            <a:xfrm flipH="1">
              <a:off x="808228" y="3894758"/>
              <a:ext cx="2048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Despite being red, Mars is very cold</a:t>
              </a:r>
              <a:endParaRPr>
                <a:solidFill>
                  <a:schemeClr val="lt2"/>
                </a:solidFill>
                <a:latin typeface="Fira Sans Condensed"/>
                <a:ea typeface="Fira Sans Condensed"/>
                <a:cs typeface="Fira Sans Condensed"/>
                <a:sym typeface="Fira Sans Condensed"/>
              </a:endParaRPr>
            </a:p>
          </p:txBody>
        </p:sp>
        <p:sp>
          <p:nvSpPr>
            <p:cNvPr id="225" name="Google Shape;225;p21"/>
            <p:cNvSpPr txBox="1"/>
            <p:nvPr/>
          </p:nvSpPr>
          <p:spPr>
            <a:xfrm flipH="1">
              <a:off x="1368175" y="3309061"/>
              <a:ext cx="92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12</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226" name="Google Shape;226;p21"/>
          <p:cNvSpPr/>
          <p:nvPr/>
        </p:nvSpPr>
        <p:spPr>
          <a:xfrm>
            <a:off x="1768978" y="3173656"/>
            <a:ext cx="126900" cy="126900"/>
          </a:xfrm>
          <a:prstGeom prst="ellipse">
            <a:avLst/>
          </a:pr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1"/>
          <p:cNvGrpSpPr/>
          <p:nvPr/>
        </p:nvGrpSpPr>
        <p:grpSpPr>
          <a:xfrm>
            <a:off x="2953103" y="3309061"/>
            <a:ext cx="2048400" cy="1134398"/>
            <a:chOff x="2953103" y="3309061"/>
            <a:chExt cx="2048400" cy="1134398"/>
          </a:xfrm>
        </p:grpSpPr>
        <p:sp>
          <p:nvSpPr>
            <p:cNvPr id="228" name="Google Shape;228;p21"/>
            <p:cNvSpPr txBox="1"/>
            <p:nvPr/>
          </p:nvSpPr>
          <p:spPr>
            <a:xfrm flipH="1">
              <a:off x="2953103" y="3640650"/>
              <a:ext cx="20484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JUPITER</a:t>
              </a:r>
              <a:endParaRPr b="1" sz="2400">
                <a:solidFill>
                  <a:schemeClr val="lt2"/>
                </a:solidFill>
                <a:latin typeface="Rajdhani"/>
                <a:ea typeface="Rajdhani"/>
                <a:cs typeface="Rajdhani"/>
                <a:sym typeface="Rajdhani"/>
              </a:endParaRPr>
            </a:p>
          </p:txBody>
        </p:sp>
        <p:sp>
          <p:nvSpPr>
            <p:cNvPr id="229" name="Google Shape;229;p21"/>
            <p:cNvSpPr txBox="1"/>
            <p:nvPr/>
          </p:nvSpPr>
          <p:spPr>
            <a:xfrm flipH="1">
              <a:off x="2953103" y="3894758"/>
              <a:ext cx="2048400" cy="54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was named after a Roman god</a:t>
              </a:r>
              <a:endParaRPr>
                <a:solidFill>
                  <a:schemeClr val="lt2"/>
                </a:solidFill>
                <a:latin typeface="Fira Sans Condensed"/>
                <a:ea typeface="Fira Sans Condensed"/>
                <a:cs typeface="Fira Sans Condensed"/>
                <a:sym typeface="Fira Sans Condensed"/>
              </a:endParaRPr>
            </a:p>
          </p:txBody>
        </p:sp>
        <p:sp>
          <p:nvSpPr>
            <p:cNvPr id="230" name="Google Shape;230;p21"/>
            <p:cNvSpPr txBox="1"/>
            <p:nvPr/>
          </p:nvSpPr>
          <p:spPr>
            <a:xfrm flipH="1">
              <a:off x="3513050" y="3309061"/>
              <a:ext cx="9285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38</a:t>
              </a:r>
              <a:r>
                <a:rPr b="1" lang="en" sz="2400">
                  <a:solidFill>
                    <a:schemeClr val="lt2"/>
                  </a:solidFill>
                  <a:latin typeface="Rajdhani"/>
                  <a:ea typeface="Rajdhani"/>
                  <a:cs typeface="Rajdhani"/>
                  <a:sym typeface="Rajdhani"/>
                </a:rPr>
                <a:t>%</a:t>
              </a:r>
              <a:endParaRPr b="1" sz="2400">
                <a:solidFill>
                  <a:schemeClr val="lt2"/>
                </a:solidFill>
                <a:latin typeface="Rajdhani"/>
                <a:ea typeface="Rajdhani"/>
                <a:cs typeface="Rajdhani"/>
                <a:sym typeface="Rajdhani"/>
              </a:endParaRPr>
            </a:p>
          </p:txBody>
        </p:sp>
      </p:grpSp>
      <p:sp>
        <p:nvSpPr>
          <p:cNvPr id="231" name="Google Shape;231;p21"/>
          <p:cNvSpPr/>
          <p:nvPr/>
        </p:nvSpPr>
        <p:spPr>
          <a:xfrm>
            <a:off x="3913853" y="3173656"/>
            <a:ext cx="126900" cy="126900"/>
          </a:xfrm>
          <a:prstGeom prst="ellipse">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txBox="1"/>
          <p:nvPr/>
        </p:nvSpPr>
        <p:spPr>
          <a:xfrm>
            <a:off x="3402450" y="1178275"/>
            <a:ext cx="23391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WHAT WE DO</a:t>
            </a:r>
            <a:endParaRPr b="1" sz="2400">
              <a:solidFill>
                <a:schemeClr val="lt2"/>
              </a:solidFill>
              <a:latin typeface="Rajdhani"/>
              <a:ea typeface="Rajdhani"/>
              <a:cs typeface="Rajdhani"/>
              <a:sym typeface="Rajdhani"/>
            </a:endParaRPr>
          </a:p>
        </p:txBody>
      </p:sp>
      <p:pic>
        <p:nvPicPr>
          <p:cNvPr id="233" name="Google Shape;233;p21" title="Chart">
            <a:hlinkClick r:id="rId4"/>
          </p:cNvPr>
          <p:cNvPicPr preferRelativeResize="0"/>
          <p:nvPr/>
        </p:nvPicPr>
        <p:blipFill rotWithShape="1">
          <a:blip r:embed="rId5">
            <a:alphaModFix/>
          </a:blip>
          <a:srcRect b="0" l="11419" r="11365" t="0"/>
          <a:stretch/>
        </p:blipFill>
        <p:spPr>
          <a:xfrm>
            <a:off x="5584312" y="1541750"/>
            <a:ext cx="2391825" cy="2419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grpSp>
        <p:nvGrpSpPr>
          <p:cNvPr id="238" name="Google Shape;238;p22"/>
          <p:cNvGrpSpPr/>
          <p:nvPr/>
        </p:nvGrpSpPr>
        <p:grpSpPr>
          <a:xfrm>
            <a:off x="2765549" y="2205014"/>
            <a:ext cx="3612901" cy="1924724"/>
            <a:chOff x="233350" y="949250"/>
            <a:chExt cx="7137300" cy="3802300"/>
          </a:xfrm>
        </p:grpSpPr>
        <p:sp>
          <p:nvSpPr>
            <p:cNvPr id="239" name="Google Shape;239;p22"/>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F3F3F3">
                <a:alpha val="2372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22"/>
          <p:cNvSpPr/>
          <p:nvPr/>
        </p:nvSpPr>
        <p:spPr>
          <a:xfrm>
            <a:off x="7967131" y="3486350"/>
            <a:ext cx="457200" cy="4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7967131" y="2046525"/>
            <a:ext cx="457200" cy="4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717547" y="3486350"/>
            <a:ext cx="457200" cy="4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717547" y="2046525"/>
            <a:ext cx="457200" cy="457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sp>
        <p:nvSpPr>
          <p:cNvPr id="295" name="Google Shape;295;p22"/>
          <p:cNvSpPr txBox="1"/>
          <p:nvPr/>
        </p:nvSpPr>
        <p:spPr>
          <a:xfrm>
            <a:off x="3083275" y="1178275"/>
            <a:ext cx="2977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 OUR HEADQUARTERS</a:t>
            </a:r>
            <a:endParaRPr b="1" sz="2400">
              <a:solidFill>
                <a:schemeClr val="lt2"/>
              </a:solidFill>
              <a:latin typeface="Rajdhani"/>
              <a:ea typeface="Rajdhani"/>
              <a:cs typeface="Rajdhani"/>
              <a:sym typeface="Rajdhani"/>
            </a:endParaRPr>
          </a:p>
        </p:txBody>
      </p:sp>
      <p:grpSp>
        <p:nvGrpSpPr>
          <p:cNvPr id="296" name="Google Shape;296;p22"/>
          <p:cNvGrpSpPr/>
          <p:nvPr/>
        </p:nvGrpSpPr>
        <p:grpSpPr>
          <a:xfrm>
            <a:off x="6430163" y="2024622"/>
            <a:ext cx="1518607" cy="741874"/>
            <a:chOff x="6430163" y="2024600"/>
            <a:chExt cx="1518607" cy="740024"/>
          </a:xfrm>
        </p:grpSpPr>
        <p:sp>
          <p:nvSpPr>
            <p:cNvPr id="297" name="Google Shape;297;p22"/>
            <p:cNvSpPr txBox="1"/>
            <p:nvPr/>
          </p:nvSpPr>
          <p:spPr>
            <a:xfrm>
              <a:off x="6430163" y="2280124"/>
              <a:ext cx="15186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a:solidFill>
                    <a:schemeClr val="lt2"/>
                  </a:solidFill>
                  <a:latin typeface="Fira Sans Condensed"/>
                  <a:ea typeface="Fira Sans Condensed"/>
                  <a:cs typeface="Fira Sans Condensed"/>
                  <a:sym typeface="Fira Sans Condensed"/>
                </a:rPr>
                <a:t>Saturn is the big planet with rings </a:t>
              </a:r>
              <a:endParaRPr>
                <a:solidFill>
                  <a:schemeClr val="lt2"/>
                </a:solidFill>
                <a:latin typeface="Fira Sans Condensed"/>
                <a:ea typeface="Fira Sans Condensed"/>
                <a:cs typeface="Fira Sans Condensed"/>
                <a:sym typeface="Fira Sans Condensed"/>
              </a:endParaRPr>
            </a:p>
          </p:txBody>
        </p:sp>
        <p:sp>
          <p:nvSpPr>
            <p:cNvPr id="298" name="Google Shape;298;p22"/>
            <p:cNvSpPr txBox="1"/>
            <p:nvPr/>
          </p:nvSpPr>
          <p:spPr>
            <a:xfrm>
              <a:off x="6430171" y="2024600"/>
              <a:ext cx="15186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SATURN</a:t>
              </a:r>
              <a:endParaRPr b="1" sz="2400">
                <a:solidFill>
                  <a:schemeClr val="lt2"/>
                </a:solidFill>
                <a:latin typeface="Rajdhani"/>
                <a:ea typeface="Rajdhani"/>
                <a:cs typeface="Rajdhani"/>
                <a:sym typeface="Rajdhani"/>
              </a:endParaRPr>
            </a:p>
          </p:txBody>
        </p:sp>
      </p:grpSp>
      <p:grpSp>
        <p:nvGrpSpPr>
          <p:cNvPr id="299" name="Google Shape;299;p22"/>
          <p:cNvGrpSpPr/>
          <p:nvPr/>
        </p:nvGrpSpPr>
        <p:grpSpPr>
          <a:xfrm>
            <a:off x="6430163" y="3490017"/>
            <a:ext cx="1518607" cy="738332"/>
            <a:chOff x="6430163" y="3486341"/>
            <a:chExt cx="1518607" cy="736491"/>
          </a:xfrm>
        </p:grpSpPr>
        <p:sp>
          <p:nvSpPr>
            <p:cNvPr id="300" name="Google Shape;300;p22"/>
            <p:cNvSpPr txBox="1"/>
            <p:nvPr/>
          </p:nvSpPr>
          <p:spPr>
            <a:xfrm>
              <a:off x="6430163" y="3738332"/>
              <a:ext cx="1518600" cy="48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lt2"/>
                  </a:solidFill>
                  <a:latin typeface="Fira Sans Condensed"/>
                  <a:ea typeface="Fira Sans Condensed"/>
                  <a:cs typeface="Fira Sans Condensed"/>
                  <a:sym typeface="Fira Sans Condensed"/>
                </a:rPr>
                <a:t>Venus has a very beautiful name </a:t>
              </a:r>
              <a:endParaRPr>
                <a:solidFill>
                  <a:schemeClr val="lt2"/>
                </a:solidFill>
                <a:latin typeface="Fira Sans Condensed"/>
                <a:ea typeface="Fira Sans Condensed"/>
                <a:cs typeface="Fira Sans Condensed"/>
                <a:sym typeface="Fira Sans Condensed"/>
              </a:endParaRPr>
            </a:p>
          </p:txBody>
        </p:sp>
        <p:sp>
          <p:nvSpPr>
            <p:cNvPr id="301" name="Google Shape;301;p22"/>
            <p:cNvSpPr txBox="1"/>
            <p:nvPr/>
          </p:nvSpPr>
          <p:spPr>
            <a:xfrm>
              <a:off x="6430171" y="3486341"/>
              <a:ext cx="1518600" cy="4572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400">
                  <a:solidFill>
                    <a:schemeClr val="lt2"/>
                  </a:solidFill>
                  <a:latin typeface="Rajdhani"/>
                  <a:ea typeface="Rajdhani"/>
                  <a:cs typeface="Rajdhani"/>
                  <a:sym typeface="Rajdhani"/>
                </a:rPr>
                <a:t>VENUS</a:t>
              </a:r>
              <a:endParaRPr b="1" sz="2400">
                <a:solidFill>
                  <a:schemeClr val="lt2"/>
                </a:solidFill>
                <a:latin typeface="Rajdhani"/>
                <a:ea typeface="Rajdhani"/>
                <a:cs typeface="Rajdhani"/>
                <a:sym typeface="Rajdhani"/>
              </a:endParaRPr>
            </a:p>
          </p:txBody>
        </p:sp>
      </p:grpSp>
      <p:grpSp>
        <p:nvGrpSpPr>
          <p:cNvPr id="302" name="Google Shape;302;p22"/>
          <p:cNvGrpSpPr/>
          <p:nvPr/>
        </p:nvGrpSpPr>
        <p:grpSpPr>
          <a:xfrm>
            <a:off x="1185999" y="2024600"/>
            <a:ext cx="1518607" cy="738258"/>
            <a:chOff x="1185999" y="2024600"/>
            <a:chExt cx="1518607" cy="738258"/>
          </a:xfrm>
        </p:grpSpPr>
        <p:sp>
          <p:nvSpPr>
            <p:cNvPr id="303" name="Google Shape;303;p22"/>
            <p:cNvSpPr txBox="1"/>
            <p:nvPr/>
          </p:nvSpPr>
          <p:spPr>
            <a:xfrm>
              <a:off x="1186007" y="2278358"/>
              <a:ext cx="15186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It’s the closest planet to the Sun</a:t>
              </a:r>
              <a:endParaRPr>
                <a:solidFill>
                  <a:schemeClr val="lt2"/>
                </a:solidFill>
                <a:latin typeface="Fira Sans Condensed"/>
                <a:ea typeface="Fira Sans Condensed"/>
                <a:cs typeface="Fira Sans Condensed"/>
                <a:sym typeface="Fira Sans Condensed"/>
              </a:endParaRPr>
            </a:p>
          </p:txBody>
        </p:sp>
        <p:sp>
          <p:nvSpPr>
            <p:cNvPr id="304" name="Google Shape;304;p22"/>
            <p:cNvSpPr txBox="1"/>
            <p:nvPr/>
          </p:nvSpPr>
          <p:spPr>
            <a:xfrm>
              <a:off x="1185999" y="2024600"/>
              <a:ext cx="151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MERCURY</a:t>
              </a:r>
              <a:endParaRPr b="1" sz="2400">
                <a:solidFill>
                  <a:schemeClr val="lt2"/>
                </a:solidFill>
                <a:latin typeface="Rajdhani"/>
                <a:ea typeface="Rajdhani"/>
                <a:cs typeface="Rajdhani"/>
                <a:sym typeface="Rajdhani"/>
              </a:endParaRPr>
            </a:p>
          </p:txBody>
        </p:sp>
      </p:grpSp>
      <p:grpSp>
        <p:nvGrpSpPr>
          <p:cNvPr id="305" name="Google Shape;305;p22"/>
          <p:cNvGrpSpPr/>
          <p:nvPr/>
        </p:nvGrpSpPr>
        <p:grpSpPr>
          <a:xfrm>
            <a:off x="1185999" y="3486322"/>
            <a:ext cx="1518607" cy="741783"/>
            <a:chOff x="1185999" y="3486322"/>
            <a:chExt cx="1518607" cy="741783"/>
          </a:xfrm>
        </p:grpSpPr>
        <p:sp>
          <p:nvSpPr>
            <p:cNvPr id="306" name="Google Shape;306;p22"/>
            <p:cNvSpPr txBox="1"/>
            <p:nvPr/>
          </p:nvSpPr>
          <p:spPr>
            <a:xfrm>
              <a:off x="1186007" y="3743605"/>
              <a:ext cx="1518600" cy="4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latin typeface="Fira Sans Condensed"/>
                  <a:ea typeface="Fira Sans Condensed"/>
                  <a:cs typeface="Fira Sans Condensed"/>
                  <a:sym typeface="Fira Sans Condensed"/>
                </a:rPr>
                <a:t>Neptune is far away from us</a:t>
              </a:r>
              <a:endParaRPr>
                <a:solidFill>
                  <a:schemeClr val="lt2"/>
                </a:solidFill>
                <a:latin typeface="Fira Sans Condensed"/>
                <a:ea typeface="Fira Sans Condensed"/>
                <a:cs typeface="Fira Sans Condensed"/>
                <a:sym typeface="Fira Sans Condensed"/>
              </a:endParaRPr>
            </a:p>
            <a:p>
              <a:pPr indent="0" lvl="0" marL="0" rtl="0" algn="l">
                <a:spcBef>
                  <a:spcPts val="0"/>
                </a:spcBef>
                <a:spcAft>
                  <a:spcPts val="0"/>
                </a:spcAft>
                <a:buNone/>
              </a:pPr>
              <a:r>
                <a:t/>
              </a:r>
              <a:endParaRPr>
                <a:solidFill>
                  <a:schemeClr val="lt2"/>
                </a:solidFill>
                <a:latin typeface="Fira Sans Condensed"/>
                <a:ea typeface="Fira Sans Condensed"/>
                <a:cs typeface="Fira Sans Condensed"/>
                <a:sym typeface="Fira Sans Condensed"/>
              </a:endParaRPr>
            </a:p>
          </p:txBody>
        </p:sp>
        <p:sp>
          <p:nvSpPr>
            <p:cNvPr id="307" name="Google Shape;307;p22"/>
            <p:cNvSpPr txBox="1"/>
            <p:nvPr/>
          </p:nvSpPr>
          <p:spPr>
            <a:xfrm>
              <a:off x="1185999" y="3486322"/>
              <a:ext cx="1518600" cy="457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chemeClr val="lt2"/>
                  </a:solidFill>
                  <a:latin typeface="Rajdhani"/>
                  <a:ea typeface="Rajdhani"/>
                  <a:cs typeface="Rajdhani"/>
                  <a:sym typeface="Rajdhani"/>
                </a:rPr>
                <a:t>NEPTUNE</a:t>
              </a:r>
              <a:endParaRPr b="1" sz="2400">
                <a:solidFill>
                  <a:schemeClr val="lt2"/>
                </a:solidFill>
                <a:latin typeface="Rajdhani"/>
                <a:ea typeface="Rajdhani"/>
                <a:cs typeface="Rajdhani"/>
                <a:sym typeface="Rajdhani"/>
              </a:endParaRPr>
            </a:p>
          </p:txBody>
        </p:sp>
      </p:grpSp>
      <p:grpSp>
        <p:nvGrpSpPr>
          <p:cNvPr id="308" name="Google Shape;308;p22"/>
          <p:cNvGrpSpPr/>
          <p:nvPr/>
        </p:nvGrpSpPr>
        <p:grpSpPr>
          <a:xfrm>
            <a:off x="8039577" y="3561692"/>
            <a:ext cx="320362" cy="306516"/>
            <a:chOff x="3950316" y="3820307"/>
            <a:chExt cx="369805" cy="353782"/>
          </a:xfrm>
        </p:grpSpPr>
        <p:sp>
          <p:nvSpPr>
            <p:cNvPr id="309" name="Google Shape;309;p22"/>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2"/>
          <p:cNvGrpSpPr/>
          <p:nvPr/>
        </p:nvGrpSpPr>
        <p:grpSpPr>
          <a:xfrm>
            <a:off x="785962" y="3592160"/>
            <a:ext cx="320369" cy="245580"/>
            <a:chOff x="2567841" y="1994124"/>
            <a:chExt cx="399812" cy="306477"/>
          </a:xfrm>
        </p:grpSpPr>
        <p:sp>
          <p:nvSpPr>
            <p:cNvPr id="314" name="Google Shape;314;p22"/>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p:nvPr/>
        </p:nvSpPr>
        <p:spPr>
          <a:xfrm>
            <a:off x="8039587" y="2144580"/>
            <a:ext cx="320341" cy="261090"/>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22"/>
          <p:cNvGrpSpPr/>
          <p:nvPr/>
        </p:nvGrpSpPr>
        <p:grpSpPr>
          <a:xfrm>
            <a:off x="815166" y="2144569"/>
            <a:ext cx="261963" cy="261112"/>
            <a:chOff x="852385" y="1510916"/>
            <a:chExt cx="353145" cy="351998"/>
          </a:xfrm>
        </p:grpSpPr>
        <p:sp>
          <p:nvSpPr>
            <p:cNvPr id="319" name="Google Shape;319;p22"/>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p:nvPr/>
        </p:nvSpPr>
        <p:spPr>
          <a:xfrm>
            <a:off x="3708899" y="3465000"/>
            <a:ext cx="245700" cy="24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2"/>
          <p:cNvGrpSpPr/>
          <p:nvPr/>
        </p:nvGrpSpPr>
        <p:grpSpPr>
          <a:xfrm>
            <a:off x="3745535" y="3521750"/>
            <a:ext cx="172079" cy="131908"/>
            <a:chOff x="2567841" y="1994124"/>
            <a:chExt cx="399812" cy="306477"/>
          </a:xfrm>
        </p:grpSpPr>
        <p:sp>
          <p:nvSpPr>
            <p:cNvPr id="324" name="Google Shape;324;p22"/>
            <p:cNvSpPr/>
            <p:nvPr/>
          </p:nvSpPr>
          <p:spPr>
            <a:xfrm>
              <a:off x="2567841" y="1994124"/>
              <a:ext cx="399812" cy="306477"/>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2623237" y="2113963"/>
              <a:ext cx="287523" cy="77025"/>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2623237" y="2017251"/>
              <a:ext cx="287523" cy="77025"/>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p:nvPr/>
        </p:nvSpPr>
        <p:spPr>
          <a:xfrm>
            <a:off x="4296365" y="2542525"/>
            <a:ext cx="245700" cy="24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22"/>
          <p:cNvGrpSpPr/>
          <p:nvPr/>
        </p:nvGrpSpPr>
        <p:grpSpPr>
          <a:xfrm>
            <a:off x="4335492" y="2582996"/>
            <a:ext cx="172181" cy="164721"/>
            <a:chOff x="3950316" y="3820307"/>
            <a:chExt cx="369805" cy="353782"/>
          </a:xfrm>
        </p:grpSpPr>
        <p:sp>
          <p:nvSpPr>
            <p:cNvPr id="329" name="Google Shape;329;p22"/>
            <p:cNvSpPr/>
            <p:nvPr/>
          </p:nvSpPr>
          <p:spPr>
            <a:xfrm>
              <a:off x="4040561" y="3880991"/>
              <a:ext cx="99802" cy="28383"/>
            </a:xfrm>
            <a:custGeom>
              <a:rect b="b" l="l" r="r" t="t"/>
              <a:pathLst>
                <a:path extrusionOk="0" h="891" w="3133">
                  <a:moveTo>
                    <a:pt x="1572" y="1"/>
                  </a:moveTo>
                  <a:cubicBezTo>
                    <a:pt x="1001" y="1"/>
                    <a:pt x="465" y="227"/>
                    <a:pt x="60" y="632"/>
                  </a:cubicBezTo>
                  <a:cubicBezTo>
                    <a:pt x="1" y="691"/>
                    <a:pt x="1" y="787"/>
                    <a:pt x="60" y="846"/>
                  </a:cubicBezTo>
                  <a:cubicBezTo>
                    <a:pt x="84" y="876"/>
                    <a:pt x="123" y="891"/>
                    <a:pt x="165" y="891"/>
                  </a:cubicBezTo>
                  <a:cubicBezTo>
                    <a:pt x="206" y="891"/>
                    <a:pt x="251" y="876"/>
                    <a:pt x="287" y="846"/>
                  </a:cubicBezTo>
                  <a:cubicBezTo>
                    <a:pt x="632" y="513"/>
                    <a:pt x="1072" y="310"/>
                    <a:pt x="1572" y="310"/>
                  </a:cubicBezTo>
                  <a:cubicBezTo>
                    <a:pt x="2061" y="310"/>
                    <a:pt x="2501" y="513"/>
                    <a:pt x="2846" y="846"/>
                  </a:cubicBezTo>
                  <a:cubicBezTo>
                    <a:pt x="2876" y="876"/>
                    <a:pt x="2918" y="891"/>
                    <a:pt x="2960" y="891"/>
                  </a:cubicBezTo>
                  <a:cubicBezTo>
                    <a:pt x="3001" y="891"/>
                    <a:pt x="3043" y="876"/>
                    <a:pt x="3073" y="846"/>
                  </a:cubicBezTo>
                  <a:cubicBezTo>
                    <a:pt x="3132" y="787"/>
                    <a:pt x="3132" y="691"/>
                    <a:pt x="3073" y="632"/>
                  </a:cubicBezTo>
                  <a:cubicBezTo>
                    <a:pt x="2668" y="227"/>
                    <a:pt x="2132" y="1"/>
                    <a:pt x="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3950316" y="3820307"/>
              <a:ext cx="369805" cy="353782"/>
            </a:xfrm>
            <a:custGeom>
              <a:rect b="b" l="l" r="r" t="t"/>
              <a:pathLst>
                <a:path extrusionOk="0" h="11106" w="11609">
                  <a:moveTo>
                    <a:pt x="7358" y="6728"/>
                  </a:moveTo>
                  <a:lnTo>
                    <a:pt x="7799" y="7156"/>
                  </a:lnTo>
                  <a:lnTo>
                    <a:pt x="7513" y="7442"/>
                  </a:lnTo>
                  <a:lnTo>
                    <a:pt x="7084" y="7014"/>
                  </a:lnTo>
                  <a:cubicBezTo>
                    <a:pt x="7180" y="6918"/>
                    <a:pt x="7275" y="6835"/>
                    <a:pt x="7358" y="6728"/>
                  </a:cubicBezTo>
                  <a:close/>
                  <a:moveTo>
                    <a:pt x="4395" y="358"/>
                  </a:moveTo>
                  <a:cubicBezTo>
                    <a:pt x="5337" y="358"/>
                    <a:pt x="6281" y="715"/>
                    <a:pt x="7001" y="1429"/>
                  </a:cubicBezTo>
                  <a:cubicBezTo>
                    <a:pt x="8370" y="2799"/>
                    <a:pt x="8430" y="4942"/>
                    <a:pt x="7239" y="6382"/>
                  </a:cubicBezTo>
                  <a:cubicBezTo>
                    <a:pt x="7096" y="6561"/>
                    <a:pt x="6930" y="6728"/>
                    <a:pt x="6763" y="6859"/>
                  </a:cubicBezTo>
                  <a:cubicBezTo>
                    <a:pt x="6075" y="7434"/>
                    <a:pt x="5230" y="7723"/>
                    <a:pt x="4386" y="7723"/>
                  </a:cubicBezTo>
                  <a:cubicBezTo>
                    <a:pt x="3448" y="7723"/>
                    <a:pt x="2513" y="7365"/>
                    <a:pt x="1798" y="6644"/>
                  </a:cubicBezTo>
                  <a:cubicBezTo>
                    <a:pt x="357" y="5192"/>
                    <a:pt x="357" y="2870"/>
                    <a:pt x="1798" y="1429"/>
                  </a:cubicBezTo>
                  <a:cubicBezTo>
                    <a:pt x="2512" y="715"/>
                    <a:pt x="3453" y="358"/>
                    <a:pt x="4395" y="358"/>
                  </a:cubicBezTo>
                  <a:close/>
                  <a:moveTo>
                    <a:pt x="8226" y="7228"/>
                  </a:moveTo>
                  <a:cubicBezTo>
                    <a:pt x="8260" y="7228"/>
                    <a:pt x="8293" y="7240"/>
                    <a:pt x="8311" y="7264"/>
                  </a:cubicBezTo>
                  <a:lnTo>
                    <a:pt x="8763" y="7668"/>
                  </a:lnTo>
                  <a:lnTo>
                    <a:pt x="8001" y="8430"/>
                  </a:lnTo>
                  <a:lnTo>
                    <a:pt x="7620" y="7966"/>
                  </a:lnTo>
                  <a:cubicBezTo>
                    <a:pt x="7573" y="7918"/>
                    <a:pt x="7573" y="7835"/>
                    <a:pt x="7620" y="7787"/>
                  </a:cubicBezTo>
                  <a:lnTo>
                    <a:pt x="8132" y="7264"/>
                  </a:lnTo>
                  <a:cubicBezTo>
                    <a:pt x="8156" y="7240"/>
                    <a:pt x="8192" y="7228"/>
                    <a:pt x="8226" y="7228"/>
                  </a:cubicBezTo>
                  <a:close/>
                  <a:moveTo>
                    <a:pt x="9013" y="7871"/>
                  </a:moveTo>
                  <a:lnTo>
                    <a:pt x="10871" y="9514"/>
                  </a:lnTo>
                  <a:cubicBezTo>
                    <a:pt x="11192" y="9800"/>
                    <a:pt x="11204" y="10276"/>
                    <a:pt x="10906" y="10573"/>
                  </a:cubicBezTo>
                  <a:cubicBezTo>
                    <a:pt x="10765" y="10715"/>
                    <a:pt x="10580" y="10784"/>
                    <a:pt x="10396" y="10784"/>
                  </a:cubicBezTo>
                  <a:cubicBezTo>
                    <a:pt x="10193" y="10784"/>
                    <a:pt x="9990" y="10700"/>
                    <a:pt x="9847" y="10538"/>
                  </a:cubicBezTo>
                  <a:lnTo>
                    <a:pt x="8227" y="8668"/>
                  </a:lnTo>
                  <a:lnTo>
                    <a:pt x="9013" y="7871"/>
                  </a:lnTo>
                  <a:close/>
                  <a:moveTo>
                    <a:pt x="4423" y="1"/>
                  </a:moveTo>
                  <a:cubicBezTo>
                    <a:pt x="3396" y="1"/>
                    <a:pt x="2370" y="394"/>
                    <a:pt x="1584" y="1179"/>
                  </a:cubicBezTo>
                  <a:cubicBezTo>
                    <a:pt x="0" y="2775"/>
                    <a:pt x="0" y="5299"/>
                    <a:pt x="1560" y="6883"/>
                  </a:cubicBezTo>
                  <a:cubicBezTo>
                    <a:pt x="2340" y="7663"/>
                    <a:pt x="3364" y="8052"/>
                    <a:pt x="4389" y="8052"/>
                  </a:cubicBezTo>
                  <a:cubicBezTo>
                    <a:pt x="5257" y="8052"/>
                    <a:pt x="6126" y="7773"/>
                    <a:pt x="6846" y="7216"/>
                  </a:cubicBezTo>
                  <a:lnTo>
                    <a:pt x="7323" y="7692"/>
                  </a:lnTo>
                  <a:cubicBezTo>
                    <a:pt x="7239" y="7859"/>
                    <a:pt x="7263" y="8049"/>
                    <a:pt x="7394" y="8180"/>
                  </a:cubicBezTo>
                  <a:lnTo>
                    <a:pt x="9644" y="10752"/>
                  </a:lnTo>
                  <a:cubicBezTo>
                    <a:pt x="9847" y="10986"/>
                    <a:pt x="10133" y="11105"/>
                    <a:pt x="10421" y="11105"/>
                  </a:cubicBezTo>
                  <a:cubicBezTo>
                    <a:pt x="10690" y="11105"/>
                    <a:pt x="10961" y="11001"/>
                    <a:pt x="11168" y="10788"/>
                  </a:cubicBezTo>
                  <a:cubicBezTo>
                    <a:pt x="11609" y="10359"/>
                    <a:pt x="11573" y="9657"/>
                    <a:pt x="11133" y="9264"/>
                  </a:cubicBezTo>
                  <a:lnTo>
                    <a:pt x="8573" y="7014"/>
                  </a:lnTo>
                  <a:cubicBezTo>
                    <a:pt x="8483" y="6939"/>
                    <a:pt x="8369" y="6897"/>
                    <a:pt x="8259" y="6897"/>
                  </a:cubicBezTo>
                  <a:cubicBezTo>
                    <a:pt x="8194" y="6897"/>
                    <a:pt x="8130" y="6911"/>
                    <a:pt x="8073" y="6942"/>
                  </a:cubicBezTo>
                  <a:lnTo>
                    <a:pt x="7596" y="6454"/>
                  </a:lnTo>
                  <a:cubicBezTo>
                    <a:pt x="8811" y="4894"/>
                    <a:pt x="8704" y="2632"/>
                    <a:pt x="7263" y="1179"/>
                  </a:cubicBezTo>
                  <a:cubicBezTo>
                    <a:pt x="6477" y="394"/>
                    <a:pt x="5450" y="1"/>
                    <a:pt x="4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4098219" y="3850602"/>
              <a:ext cx="101299" cy="195781"/>
            </a:xfrm>
            <a:custGeom>
              <a:rect b="b" l="l" r="r" t="t"/>
              <a:pathLst>
                <a:path extrusionOk="0" h="6146" w="3180">
                  <a:moveTo>
                    <a:pt x="194" y="1"/>
                  </a:moveTo>
                  <a:cubicBezTo>
                    <a:pt x="120" y="1"/>
                    <a:pt x="58" y="57"/>
                    <a:pt x="36" y="133"/>
                  </a:cubicBezTo>
                  <a:cubicBezTo>
                    <a:pt x="24" y="228"/>
                    <a:pt x="84" y="300"/>
                    <a:pt x="179" y="312"/>
                  </a:cubicBezTo>
                  <a:cubicBezTo>
                    <a:pt x="775" y="407"/>
                    <a:pt x="1322" y="669"/>
                    <a:pt x="1739" y="1110"/>
                  </a:cubicBezTo>
                  <a:cubicBezTo>
                    <a:pt x="2822" y="2193"/>
                    <a:pt x="2822" y="3967"/>
                    <a:pt x="1739" y="5050"/>
                  </a:cubicBezTo>
                  <a:cubicBezTo>
                    <a:pt x="1286" y="5479"/>
                    <a:pt x="739" y="5765"/>
                    <a:pt x="143" y="5836"/>
                  </a:cubicBezTo>
                  <a:cubicBezTo>
                    <a:pt x="60" y="5848"/>
                    <a:pt x="1" y="5932"/>
                    <a:pt x="13" y="6015"/>
                  </a:cubicBezTo>
                  <a:cubicBezTo>
                    <a:pt x="24" y="6086"/>
                    <a:pt x="84" y="6146"/>
                    <a:pt x="179" y="6146"/>
                  </a:cubicBezTo>
                  <a:lnTo>
                    <a:pt x="203" y="6146"/>
                  </a:lnTo>
                  <a:cubicBezTo>
                    <a:pt x="870" y="6063"/>
                    <a:pt x="1489" y="5753"/>
                    <a:pt x="1977" y="5277"/>
                  </a:cubicBezTo>
                  <a:cubicBezTo>
                    <a:pt x="3180" y="4062"/>
                    <a:pt x="3180" y="2086"/>
                    <a:pt x="1977" y="883"/>
                  </a:cubicBezTo>
                  <a:cubicBezTo>
                    <a:pt x="1501" y="407"/>
                    <a:pt x="894" y="97"/>
                    <a:pt x="215" y="2"/>
                  </a:cubicBezTo>
                  <a:cubicBezTo>
                    <a:pt x="208" y="1"/>
                    <a:pt x="201" y="1"/>
                    <a:pt x="1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3981789" y="3849136"/>
              <a:ext cx="103178" cy="198011"/>
            </a:xfrm>
            <a:custGeom>
              <a:rect b="b" l="l" r="r" t="t"/>
              <a:pathLst>
                <a:path extrusionOk="0" h="6216" w="3239">
                  <a:moveTo>
                    <a:pt x="3036" y="1"/>
                  </a:moveTo>
                  <a:cubicBezTo>
                    <a:pt x="2346" y="120"/>
                    <a:pt x="1703" y="441"/>
                    <a:pt x="1215" y="929"/>
                  </a:cubicBezTo>
                  <a:cubicBezTo>
                    <a:pt x="0" y="2132"/>
                    <a:pt x="0" y="4108"/>
                    <a:pt x="1215" y="5323"/>
                  </a:cubicBezTo>
                  <a:cubicBezTo>
                    <a:pt x="1715" y="5823"/>
                    <a:pt x="2346" y="6120"/>
                    <a:pt x="3036" y="6216"/>
                  </a:cubicBezTo>
                  <a:lnTo>
                    <a:pt x="3060" y="6216"/>
                  </a:lnTo>
                  <a:cubicBezTo>
                    <a:pt x="3132" y="6216"/>
                    <a:pt x="3203" y="6156"/>
                    <a:pt x="3215" y="6061"/>
                  </a:cubicBezTo>
                  <a:cubicBezTo>
                    <a:pt x="3239" y="5978"/>
                    <a:pt x="3156" y="5894"/>
                    <a:pt x="3072" y="5882"/>
                  </a:cubicBezTo>
                  <a:cubicBezTo>
                    <a:pt x="2441" y="5811"/>
                    <a:pt x="1882" y="5537"/>
                    <a:pt x="1429" y="5085"/>
                  </a:cubicBezTo>
                  <a:cubicBezTo>
                    <a:pt x="346" y="3989"/>
                    <a:pt x="346" y="2215"/>
                    <a:pt x="1429" y="1132"/>
                  </a:cubicBezTo>
                  <a:cubicBezTo>
                    <a:pt x="1882" y="691"/>
                    <a:pt x="2441" y="405"/>
                    <a:pt x="3072" y="334"/>
                  </a:cubicBezTo>
                  <a:cubicBezTo>
                    <a:pt x="3156" y="322"/>
                    <a:pt x="3215" y="239"/>
                    <a:pt x="3215" y="155"/>
                  </a:cubicBezTo>
                  <a:cubicBezTo>
                    <a:pt x="3203" y="60"/>
                    <a:pt x="3132" y="1"/>
                    <a:pt x="30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2"/>
          <p:cNvSpPr/>
          <p:nvPr/>
        </p:nvSpPr>
        <p:spPr>
          <a:xfrm>
            <a:off x="3399700" y="2717300"/>
            <a:ext cx="245700" cy="24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3438638" y="2769995"/>
            <a:ext cx="172158" cy="140316"/>
          </a:xfrm>
          <a:custGeom>
            <a:rect b="b" l="l" r="r" t="t"/>
            <a:pathLst>
              <a:path extrusionOk="0" h="9734" w="11943">
                <a:moveTo>
                  <a:pt x="11585" y="2638"/>
                </a:moveTo>
                <a:lnTo>
                  <a:pt x="11585" y="3066"/>
                </a:lnTo>
                <a:lnTo>
                  <a:pt x="9121" y="4007"/>
                </a:lnTo>
                <a:lnTo>
                  <a:pt x="9121" y="3566"/>
                </a:lnTo>
                <a:lnTo>
                  <a:pt x="11585" y="2638"/>
                </a:lnTo>
                <a:close/>
                <a:moveTo>
                  <a:pt x="370" y="2638"/>
                </a:moveTo>
                <a:lnTo>
                  <a:pt x="5787" y="4697"/>
                </a:lnTo>
                <a:lnTo>
                  <a:pt x="5787" y="5138"/>
                </a:lnTo>
                <a:lnTo>
                  <a:pt x="370" y="3066"/>
                </a:lnTo>
                <a:lnTo>
                  <a:pt x="370" y="2638"/>
                </a:lnTo>
                <a:close/>
                <a:moveTo>
                  <a:pt x="8764" y="3709"/>
                </a:moveTo>
                <a:lnTo>
                  <a:pt x="8764" y="4138"/>
                </a:lnTo>
                <a:lnTo>
                  <a:pt x="6144" y="5138"/>
                </a:lnTo>
                <a:lnTo>
                  <a:pt x="6144" y="4697"/>
                </a:lnTo>
                <a:lnTo>
                  <a:pt x="8764" y="3709"/>
                </a:lnTo>
                <a:close/>
                <a:moveTo>
                  <a:pt x="9657" y="4162"/>
                </a:moveTo>
                <a:lnTo>
                  <a:pt x="9657" y="6745"/>
                </a:lnTo>
                <a:cubicBezTo>
                  <a:pt x="9478" y="6876"/>
                  <a:pt x="9299" y="6995"/>
                  <a:pt x="9121" y="7114"/>
                </a:cubicBezTo>
                <a:lnTo>
                  <a:pt x="9121" y="4376"/>
                </a:lnTo>
                <a:lnTo>
                  <a:pt x="9657" y="4162"/>
                </a:lnTo>
                <a:close/>
                <a:moveTo>
                  <a:pt x="8961" y="8757"/>
                </a:moveTo>
                <a:cubicBezTo>
                  <a:pt x="9131" y="8757"/>
                  <a:pt x="9264" y="8907"/>
                  <a:pt x="9264" y="9079"/>
                </a:cubicBezTo>
                <a:cubicBezTo>
                  <a:pt x="9264" y="9258"/>
                  <a:pt x="9109" y="9389"/>
                  <a:pt x="8942" y="9389"/>
                </a:cubicBezTo>
                <a:cubicBezTo>
                  <a:pt x="8764" y="9389"/>
                  <a:pt x="8633" y="9246"/>
                  <a:pt x="8633" y="9079"/>
                </a:cubicBezTo>
                <a:cubicBezTo>
                  <a:pt x="8633" y="8900"/>
                  <a:pt x="8787" y="8757"/>
                  <a:pt x="8942" y="8757"/>
                </a:cubicBezTo>
                <a:cubicBezTo>
                  <a:pt x="8949" y="8757"/>
                  <a:pt x="8955" y="8757"/>
                  <a:pt x="8961" y="8757"/>
                </a:cubicBezTo>
                <a:close/>
                <a:moveTo>
                  <a:pt x="5949" y="0"/>
                </a:moveTo>
                <a:cubicBezTo>
                  <a:pt x="5930" y="0"/>
                  <a:pt x="5912" y="6"/>
                  <a:pt x="5894" y="18"/>
                </a:cubicBezTo>
                <a:lnTo>
                  <a:pt x="120" y="2221"/>
                </a:lnTo>
                <a:cubicBezTo>
                  <a:pt x="48" y="2245"/>
                  <a:pt x="1" y="2304"/>
                  <a:pt x="1" y="2376"/>
                </a:cubicBezTo>
                <a:lnTo>
                  <a:pt x="1" y="3185"/>
                </a:lnTo>
                <a:cubicBezTo>
                  <a:pt x="1" y="3257"/>
                  <a:pt x="48" y="3316"/>
                  <a:pt x="120" y="3352"/>
                </a:cubicBezTo>
                <a:lnTo>
                  <a:pt x="1917" y="4031"/>
                </a:lnTo>
                <a:lnTo>
                  <a:pt x="1917" y="4638"/>
                </a:lnTo>
                <a:cubicBezTo>
                  <a:pt x="1917" y="4745"/>
                  <a:pt x="2001" y="4817"/>
                  <a:pt x="2096" y="4817"/>
                </a:cubicBezTo>
                <a:cubicBezTo>
                  <a:pt x="2203" y="4817"/>
                  <a:pt x="2275" y="4745"/>
                  <a:pt x="2275" y="4638"/>
                </a:cubicBezTo>
                <a:lnTo>
                  <a:pt x="2275" y="4186"/>
                </a:lnTo>
                <a:lnTo>
                  <a:pt x="5894" y="5567"/>
                </a:lnTo>
                <a:cubicBezTo>
                  <a:pt x="5906" y="5579"/>
                  <a:pt x="5942" y="5579"/>
                  <a:pt x="5954" y="5579"/>
                </a:cubicBezTo>
                <a:cubicBezTo>
                  <a:pt x="5966" y="5579"/>
                  <a:pt x="6001" y="5579"/>
                  <a:pt x="6013" y="5567"/>
                </a:cubicBezTo>
                <a:lnTo>
                  <a:pt x="8740" y="4519"/>
                </a:lnTo>
                <a:lnTo>
                  <a:pt x="8740" y="7317"/>
                </a:lnTo>
                <a:cubicBezTo>
                  <a:pt x="7871" y="7769"/>
                  <a:pt x="6918" y="8007"/>
                  <a:pt x="5942" y="8007"/>
                </a:cubicBezTo>
                <a:cubicBezTo>
                  <a:pt x="4620" y="8007"/>
                  <a:pt x="3310" y="7555"/>
                  <a:pt x="2263" y="6745"/>
                </a:cubicBezTo>
                <a:lnTo>
                  <a:pt x="2263" y="5352"/>
                </a:lnTo>
                <a:cubicBezTo>
                  <a:pt x="2263" y="5257"/>
                  <a:pt x="2191" y="5174"/>
                  <a:pt x="2084" y="5174"/>
                </a:cubicBezTo>
                <a:cubicBezTo>
                  <a:pt x="1977" y="5174"/>
                  <a:pt x="1906" y="5257"/>
                  <a:pt x="1906" y="5352"/>
                </a:cubicBezTo>
                <a:lnTo>
                  <a:pt x="1906" y="6817"/>
                </a:lnTo>
                <a:cubicBezTo>
                  <a:pt x="1906" y="6876"/>
                  <a:pt x="1941" y="6924"/>
                  <a:pt x="1965" y="6948"/>
                </a:cubicBezTo>
                <a:cubicBezTo>
                  <a:pt x="3084" y="7841"/>
                  <a:pt x="4501" y="8353"/>
                  <a:pt x="5942" y="8353"/>
                </a:cubicBezTo>
                <a:cubicBezTo>
                  <a:pt x="6906" y="8353"/>
                  <a:pt x="7859" y="8126"/>
                  <a:pt x="8740" y="7698"/>
                </a:cubicBezTo>
                <a:lnTo>
                  <a:pt x="8740" y="8412"/>
                </a:lnTo>
                <a:cubicBezTo>
                  <a:pt x="8454" y="8484"/>
                  <a:pt x="8252" y="8746"/>
                  <a:pt x="8252" y="9067"/>
                </a:cubicBezTo>
                <a:cubicBezTo>
                  <a:pt x="8252" y="9436"/>
                  <a:pt x="8549" y="9734"/>
                  <a:pt x="8918" y="9734"/>
                </a:cubicBezTo>
                <a:cubicBezTo>
                  <a:pt x="9287" y="9734"/>
                  <a:pt x="9585" y="9436"/>
                  <a:pt x="9585" y="9067"/>
                </a:cubicBezTo>
                <a:cubicBezTo>
                  <a:pt x="9585" y="8746"/>
                  <a:pt x="9383" y="8496"/>
                  <a:pt x="9097" y="8412"/>
                </a:cubicBezTo>
                <a:lnTo>
                  <a:pt x="9097" y="7495"/>
                </a:lnTo>
                <a:cubicBezTo>
                  <a:pt x="9383" y="7341"/>
                  <a:pt x="9657" y="7138"/>
                  <a:pt x="9918" y="6936"/>
                </a:cubicBezTo>
                <a:cubicBezTo>
                  <a:pt x="9954" y="6900"/>
                  <a:pt x="9978" y="6841"/>
                  <a:pt x="9978" y="6805"/>
                </a:cubicBezTo>
                <a:lnTo>
                  <a:pt x="9978" y="4019"/>
                </a:lnTo>
                <a:lnTo>
                  <a:pt x="11776" y="3328"/>
                </a:lnTo>
                <a:cubicBezTo>
                  <a:pt x="11847" y="3304"/>
                  <a:pt x="11895" y="3245"/>
                  <a:pt x="11895" y="3173"/>
                </a:cubicBezTo>
                <a:lnTo>
                  <a:pt x="11895" y="2364"/>
                </a:lnTo>
                <a:cubicBezTo>
                  <a:pt x="11943" y="2304"/>
                  <a:pt x="11895" y="2245"/>
                  <a:pt x="11823" y="2221"/>
                </a:cubicBezTo>
                <a:lnTo>
                  <a:pt x="8049" y="792"/>
                </a:lnTo>
                <a:cubicBezTo>
                  <a:pt x="8030" y="784"/>
                  <a:pt x="8010" y="780"/>
                  <a:pt x="7989" y="780"/>
                </a:cubicBezTo>
                <a:cubicBezTo>
                  <a:pt x="7921" y="780"/>
                  <a:pt x="7853" y="823"/>
                  <a:pt x="7835" y="887"/>
                </a:cubicBezTo>
                <a:cubicBezTo>
                  <a:pt x="7799" y="983"/>
                  <a:pt x="7847" y="1090"/>
                  <a:pt x="7930" y="1114"/>
                </a:cubicBezTo>
                <a:lnTo>
                  <a:pt x="11264" y="2376"/>
                </a:lnTo>
                <a:lnTo>
                  <a:pt x="8966" y="3257"/>
                </a:lnTo>
                <a:lnTo>
                  <a:pt x="6061" y="1947"/>
                </a:lnTo>
                <a:cubicBezTo>
                  <a:pt x="6035" y="1934"/>
                  <a:pt x="6010" y="1928"/>
                  <a:pt x="5985" y="1928"/>
                </a:cubicBezTo>
                <a:cubicBezTo>
                  <a:pt x="5918" y="1928"/>
                  <a:pt x="5858" y="1973"/>
                  <a:pt x="5823" y="2042"/>
                </a:cubicBezTo>
                <a:cubicBezTo>
                  <a:pt x="5775" y="2126"/>
                  <a:pt x="5823" y="2233"/>
                  <a:pt x="5906" y="2281"/>
                </a:cubicBezTo>
                <a:lnTo>
                  <a:pt x="8490" y="3435"/>
                </a:lnTo>
                <a:lnTo>
                  <a:pt x="5966" y="4388"/>
                </a:lnTo>
                <a:lnTo>
                  <a:pt x="691" y="2376"/>
                </a:lnTo>
                <a:lnTo>
                  <a:pt x="5966" y="376"/>
                </a:lnTo>
                <a:lnTo>
                  <a:pt x="7263" y="864"/>
                </a:lnTo>
                <a:cubicBezTo>
                  <a:pt x="7282" y="868"/>
                  <a:pt x="7301" y="871"/>
                  <a:pt x="7320" y="871"/>
                </a:cubicBezTo>
                <a:cubicBezTo>
                  <a:pt x="7394" y="871"/>
                  <a:pt x="7461" y="833"/>
                  <a:pt x="7490" y="757"/>
                </a:cubicBezTo>
                <a:cubicBezTo>
                  <a:pt x="7513" y="673"/>
                  <a:pt x="7478" y="566"/>
                  <a:pt x="7382" y="530"/>
                </a:cubicBezTo>
                <a:lnTo>
                  <a:pt x="6013" y="18"/>
                </a:lnTo>
                <a:cubicBezTo>
                  <a:pt x="5989" y="6"/>
                  <a:pt x="5969" y="0"/>
                  <a:pt x="59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5935924" y="3710750"/>
            <a:ext cx="245700" cy="245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2"/>
          <p:cNvGrpSpPr/>
          <p:nvPr/>
        </p:nvGrpSpPr>
        <p:grpSpPr>
          <a:xfrm>
            <a:off x="5988346" y="3763372"/>
            <a:ext cx="140763" cy="140306"/>
            <a:chOff x="852385" y="1510916"/>
            <a:chExt cx="353145" cy="351998"/>
          </a:xfrm>
        </p:grpSpPr>
        <p:sp>
          <p:nvSpPr>
            <p:cNvPr id="337" name="Google Shape;337;p22"/>
            <p:cNvSpPr/>
            <p:nvPr/>
          </p:nvSpPr>
          <p:spPr>
            <a:xfrm>
              <a:off x="852385" y="1510916"/>
              <a:ext cx="353145" cy="187785"/>
            </a:xfrm>
            <a:custGeom>
              <a:rect b="b" l="l" r="r" t="t"/>
              <a:pathLst>
                <a:path extrusionOk="0" h="5895" w="11086">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852385" y="1609921"/>
              <a:ext cx="353145" cy="252992"/>
            </a:xfrm>
            <a:custGeom>
              <a:rect b="b" l="l" r="r" t="t"/>
              <a:pathLst>
                <a:path extrusionOk="0" h="7942" w="11086">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928264" y="1584501"/>
              <a:ext cx="198775" cy="140735"/>
            </a:xfrm>
            <a:custGeom>
              <a:rect b="b" l="l" r="r" t="t"/>
              <a:pathLst>
                <a:path extrusionOk="0" h="4418" w="624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3"/>
          <p:cNvSpPr txBox="1"/>
          <p:nvPr>
            <p:ph type="title"/>
          </p:nvPr>
        </p:nvSpPr>
        <p:spPr>
          <a:xfrm>
            <a:off x="7201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AI TECH AGENCY INFOGRAPHICS</a:t>
            </a:r>
            <a:endParaRPr/>
          </a:p>
        </p:txBody>
      </p:sp>
      <p:cxnSp>
        <p:nvCxnSpPr>
          <p:cNvPr id="345" name="Google Shape;345;p23"/>
          <p:cNvCxnSpPr>
            <a:stCxn id="346" idx="3"/>
            <a:endCxn id="347" idx="2"/>
          </p:cNvCxnSpPr>
          <p:nvPr/>
        </p:nvCxnSpPr>
        <p:spPr>
          <a:xfrm flipH="1" rot="10800000">
            <a:off x="4672433" y="2080951"/>
            <a:ext cx="2027700" cy="21300"/>
          </a:xfrm>
          <a:prstGeom prst="straightConnector1">
            <a:avLst/>
          </a:prstGeom>
          <a:noFill/>
          <a:ln cap="flat" cmpd="sng" w="19050">
            <a:solidFill>
              <a:schemeClr val="lt2"/>
            </a:solidFill>
            <a:prstDash val="solid"/>
            <a:round/>
            <a:headEnd len="med" w="med" type="oval"/>
            <a:tailEnd len="med" w="med" type="none"/>
          </a:ln>
        </p:spPr>
      </p:cxnSp>
      <p:cxnSp>
        <p:nvCxnSpPr>
          <p:cNvPr id="348" name="Google Shape;348;p23"/>
          <p:cNvCxnSpPr>
            <a:stCxn id="349" idx="3"/>
            <a:endCxn id="350" idx="2"/>
          </p:cNvCxnSpPr>
          <p:nvPr/>
        </p:nvCxnSpPr>
        <p:spPr>
          <a:xfrm flipH="1" rot="10800000">
            <a:off x="4668906" y="2752626"/>
            <a:ext cx="2031300" cy="13800"/>
          </a:xfrm>
          <a:prstGeom prst="straightConnector1">
            <a:avLst/>
          </a:prstGeom>
          <a:noFill/>
          <a:ln cap="flat" cmpd="sng" w="19050">
            <a:solidFill>
              <a:schemeClr val="lt2"/>
            </a:solidFill>
            <a:prstDash val="solid"/>
            <a:round/>
            <a:headEnd len="med" w="med" type="oval"/>
            <a:tailEnd len="med" w="med" type="none"/>
          </a:ln>
        </p:spPr>
      </p:cxnSp>
      <p:cxnSp>
        <p:nvCxnSpPr>
          <p:cNvPr id="351" name="Google Shape;351;p23"/>
          <p:cNvCxnSpPr>
            <a:stCxn id="352" idx="3"/>
            <a:endCxn id="353" idx="2"/>
          </p:cNvCxnSpPr>
          <p:nvPr/>
        </p:nvCxnSpPr>
        <p:spPr>
          <a:xfrm flipH="1" rot="10800000">
            <a:off x="4668906" y="3424002"/>
            <a:ext cx="2031300" cy="6600"/>
          </a:xfrm>
          <a:prstGeom prst="straightConnector1">
            <a:avLst/>
          </a:prstGeom>
          <a:noFill/>
          <a:ln cap="flat" cmpd="sng" w="19050">
            <a:solidFill>
              <a:schemeClr val="lt2"/>
            </a:solidFill>
            <a:prstDash val="solid"/>
            <a:round/>
            <a:headEnd len="med" w="med" type="oval"/>
            <a:tailEnd len="med" w="med" type="none"/>
          </a:ln>
        </p:spPr>
      </p:cxnSp>
      <p:cxnSp>
        <p:nvCxnSpPr>
          <p:cNvPr id="354" name="Google Shape;354;p23"/>
          <p:cNvCxnSpPr>
            <a:stCxn id="355" idx="3"/>
            <a:endCxn id="356" idx="2"/>
          </p:cNvCxnSpPr>
          <p:nvPr/>
        </p:nvCxnSpPr>
        <p:spPr>
          <a:xfrm flipH="1" rot="10800000">
            <a:off x="4672433" y="4073478"/>
            <a:ext cx="2027700" cy="21300"/>
          </a:xfrm>
          <a:prstGeom prst="straightConnector1">
            <a:avLst/>
          </a:prstGeom>
          <a:noFill/>
          <a:ln cap="flat" cmpd="sng" w="19050">
            <a:solidFill>
              <a:schemeClr val="lt2"/>
            </a:solidFill>
            <a:prstDash val="solid"/>
            <a:round/>
            <a:headEnd len="med" w="med" type="oval"/>
            <a:tailEnd len="med" w="med" type="none"/>
          </a:ln>
        </p:spPr>
      </p:cxnSp>
      <p:grpSp>
        <p:nvGrpSpPr>
          <p:cNvPr id="357" name="Google Shape;357;p23"/>
          <p:cNvGrpSpPr/>
          <p:nvPr/>
        </p:nvGrpSpPr>
        <p:grpSpPr>
          <a:xfrm>
            <a:off x="5767327" y="2456303"/>
            <a:ext cx="2056250" cy="592484"/>
            <a:chOff x="5767327" y="2456303"/>
            <a:chExt cx="2056250" cy="592484"/>
          </a:xfrm>
        </p:grpSpPr>
        <p:sp>
          <p:nvSpPr>
            <p:cNvPr id="350" name="Google Shape;350;p23"/>
            <p:cNvSpPr/>
            <p:nvPr/>
          </p:nvSpPr>
          <p:spPr>
            <a:xfrm>
              <a:off x="6700202" y="2657296"/>
              <a:ext cx="190500" cy="1905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3"/>
            <p:cNvSpPr/>
            <p:nvPr/>
          </p:nvSpPr>
          <p:spPr>
            <a:xfrm>
              <a:off x="5767327" y="2456303"/>
              <a:ext cx="2056250" cy="592484"/>
            </a:xfrm>
            <a:custGeom>
              <a:rect b="b" l="l" r="r" t="t"/>
              <a:pathLst>
                <a:path extrusionOk="0" h="24031" w="86991">
                  <a:moveTo>
                    <a:pt x="0" y="0"/>
                  </a:moveTo>
                  <a:lnTo>
                    <a:pt x="13945" y="24031"/>
                  </a:lnTo>
                  <a:lnTo>
                    <a:pt x="72847" y="24031"/>
                  </a:lnTo>
                  <a:lnTo>
                    <a:pt x="86991" y="0"/>
                  </a:lnTo>
                  <a:close/>
                </a:path>
              </a:pathLst>
            </a:custGeom>
            <a:solidFill>
              <a:schemeClr val="lt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191919"/>
                </a:buClr>
                <a:buSzPts val="1100"/>
                <a:buFont typeface="Arial"/>
                <a:buNone/>
              </a:pPr>
              <a:r>
                <a:t/>
              </a:r>
              <a:endParaRPr>
                <a:solidFill>
                  <a:srgbClr val="595959"/>
                </a:solidFill>
                <a:latin typeface="Roboto"/>
                <a:ea typeface="Roboto"/>
                <a:cs typeface="Roboto"/>
                <a:sym typeface="Roboto"/>
              </a:endParaRPr>
            </a:p>
          </p:txBody>
        </p:sp>
      </p:grpSp>
      <p:grpSp>
        <p:nvGrpSpPr>
          <p:cNvPr id="359" name="Google Shape;359;p23"/>
          <p:cNvGrpSpPr/>
          <p:nvPr/>
        </p:nvGrpSpPr>
        <p:grpSpPr>
          <a:xfrm>
            <a:off x="6099714" y="3127470"/>
            <a:ext cx="1391475" cy="592977"/>
            <a:chOff x="6099714" y="3127470"/>
            <a:chExt cx="1391475" cy="592977"/>
          </a:xfrm>
        </p:grpSpPr>
        <p:sp>
          <p:nvSpPr>
            <p:cNvPr id="353" name="Google Shape;353;p23"/>
            <p:cNvSpPr/>
            <p:nvPr/>
          </p:nvSpPr>
          <p:spPr>
            <a:xfrm>
              <a:off x="6700202" y="3328708"/>
              <a:ext cx="190500" cy="19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a:off x="6099714" y="3127470"/>
              <a:ext cx="1391475" cy="592977"/>
            </a:xfrm>
            <a:custGeom>
              <a:rect b="b" l="l" r="r" t="t"/>
              <a:pathLst>
                <a:path extrusionOk="0" h="24051" w="62405">
                  <a:moveTo>
                    <a:pt x="1" y="1"/>
                  </a:moveTo>
                  <a:lnTo>
                    <a:pt x="13707" y="24051"/>
                  </a:lnTo>
                  <a:lnTo>
                    <a:pt x="48400" y="24051"/>
                  </a:lnTo>
                  <a:lnTo>
                    <a:pt x="62404" y="1"/>
                  </a:ln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191919"/>
                </a:buClr>
                <a:buSzPts val="1100"/>
                <a:buFont typeface="Arial"/>
                <a:buNone/>
              </a:pPr>
              <a:r>
                <a:t/>
              </a:r>
              <a:endParaRPr>
                <a:solidFill>
                  <a:srgbClr val="595959"/>
                </a:solidFill>
                <a:latin typeface="Roboto"/>
                <a:ea typeface="Roboto"/>
                <a:cs typeface="Roboto"/>
                <a:sym typeface="Roboto"/>
              </a:endParaRPr>
            </a:p>
          </p:txBody>
        </p:sp>
      </p:grpSp>
      <p:grpSp>
        <p:nvGrpSpPr>
          <p:cNvPr id="361" name="Google Shape;361;p23"/>
          <p:cNvGrpSpPr/>
          <p:nvPr/>
        </p:nvGrpSpPr>
        <p:grpSpPr>
          <a:xfrm>
            <a:off x="6411324" y="3799152"/>
            <a:ext cx="768256" cy="548927"/>
            <a:chOff x="6411324" y="3799152"/>
            <a:chExt cx="768256" cy="548927"/>
          </a:xfrm>
        </p:grpSpPr>
        <p:sp>
          <p:nvSpPr>
            <p:cNvPr id="356" name="Google Shape;356;p23"/>
            <p:cNvSpPr/>
            <p:nvPr/>
          </p:nvSpPr>
          <p:spPr>
            <a:xfrm>
              <a:off x="6700202" y="3978365"/>
              <a:ext cx="190500" cy="1905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6411324" y="3799152"/>
              <a:ext cx="768256" cy="548927"/>
            </a:xfrm>
            <a:custGeom>
              <a:rect b="b" l="l" r="r" t="t"/>
              <a:pathLst>
                <a:path extrusionOk="0" h="24052" w="38056">
                  <a:moveTo>
                    <a:pt x="1" y="1"/>
                  </a:moveTo>
                  <a:lnTo>
                    <a:pt x="13926" y="24051"/>
                  </a:lnTo>
                  <a:lnTo>
                    <a:pt x="24091" y="24051"/>
                  </a:lnTo>
                  <a:lnTo>
                    <a:pt x="38055" y="1"/>
                  </a:lnTo>
                  <a:close/>
                </a:path>
              </a:pathLst>
            </a:custGeom>
            <a:solidFill>
              <a:schemeClr val="dk1"/>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191919"/>
                </a:buClr>
                <a:buSzPts val="1100"/>
                <a:buFont typeface="Arial"/>
                <a:buNone/>
              </a:pPr>
              <a:r>
                <a:t/>
              </a:r>
              <a:endParaRPr>
                <a:solidFill>
                  <a:srgbClr val="595959"/>
                </a:solidFill>
                <a:latin typeface="Roboto"/>
                <a:ea typeface="Roboto"/>
                <a:cs typeface="Roboto"/>
                <a:sym typeface="Roboto"/>
              </a:endParaRPr>
            </a:p>
          </p:txBody>
        </p:sp>
      </p:grpSp>
      <p:grpSp>
        <p:nvGrpSpPr>
          <p:cNvPr id="363" name="Google Shape;363;p23"/>
          <p:cNvGrpSpPr/>
          <p:nvPr/>
        </p:nvGrpSpPr>
        <p:grpSpPr>
          <a:xfrm>
            <a:off x="5420948" y="1784583"/>
            <a:ext cx="2749008" cy="593002"/>
            <a:chOff x="5420948" y="1784583"/>
            <a:chExt cx="2749008" cy="593002"/>
          </a:xfrm>
        </p:grpSpPr>
        <p:sp>
          <p:nvSpPr>
            <p:cNvPr id="347" name="Google Shape;347;p23"/>
            <p:cNvSpPr/>
            <p:nvPr/>
          </p:nvSpPr>
          <p:spPr>
            <a:xfrm>
              <a:off x="6700202" y="1985834"/>
              <a:ext cx="190500" cy="190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5420948" y="1784583"/>
              <a:ext cx="2749008" cy="593002"/>
            </a:xfrm>
            <a:custGeom>
              <a:rect b="b" l="l" r="r" t="t"/>
              <a:pathLst>
                <a:path extrusionOk="0" h="24052" w="111499">
                  <a:moveTo>
                    <a:pt x="0" y="1"/>
                  </a:moveTo>
                  <a:lnTo>
                    <a:pt x="13925" y="24051"/>
                  </a:lnTo>
                  <a:lnTo>
                    <a:pt x="97037" y="24051"/>
                  </a:lnTo>
                  <a:lnTo>
                    <a:pt x="111499" y="1"/>
                  </a:lnTo>
                  <a:close/>
                </a:path>
              </a:pathLst>
            </a:cu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595959"/>
                </a:solidFill>
                <a:latin typeface="Roboto"/>
                <a:ea typeface="Roboto"/>
                <a:cs typeface="Roboto"/>
                <a:sym typeface="Roboto"/>
              </a:endParaRPr>
            </a:p>
          </p:txBody>
        </p:sp>
      </p:grpSp>
      <p:grpSp>
        <p:nvGrpSpPr>
          <p:cNvPr id="365" name="Google Shape;365;p23"/>
          <p:cNvGrpSpPr/>
          <p:nvPr/>
        </p:nvGrpSpPr>
        <p:grpSpPr>
          <a:xfrm>
            <a:off x="1417038" y="2524176"/>
            <a:ext cx="3251868" cy="484500"/>
            <a:chOff x="1435998" y="2524176"/>
            <a:chExt cx="3251868" cy="484500"/>
          </a:xfrm>
        </p:grpSpPr>
        <p:sp>
          <p:nvSpPr>
            <p:cNvPr id="366" name="Google Shape;366;p23"/>
            <p:cNvSpPr txBox="1"/>
            <p:nvPr/>
          </p:nvSpPr>
          <p:spPr>
            <a:xfrm>
              <a:off x="1435998" y="2524176"/>
              <a:ext cx="19293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INTEREST</a:t>
              </a:r>
              <a:endParaRPr b="1" sz="2400">
                <a:solidFill>
                  <a:schemeClr val="lt2"/>
                </a:solidFill>
                <a:latin typeface="Rajdhani"/>
                <a:ea typeface="Rajdhani"/>
                <a:cs typeface="Rajdhani"/>
                <a:sym typeface="Rajdhani"/>
              </a:endParaRPr>
            </a:p>
          </p:txBody>
        </p:sp>
        <p:sp>
          <p:nvSpPr>
            <p:cNvPr id="349" name="Google Shape;349;p23"/>
            <p:cNvSpPr txBox="1"/>
            <p:nvPr/>
          </p:nvSpPr>
          <p:spPr>
            <a:xfrm>
              <a:off x="3210065" y="2524176"/>
              <a:ext cx="14778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Mars was named after a god</a:t>
              </a:r>
              <a:endParaRPr>
                <a:solidFill>
                  <a:schemeClr val="lt2"/>
                </a:solidFill>
                <a:latin typeface="Fira Sans Condensed"/>
                <a:ea typeface="Fira Sans Condensed"/>
                <a:cs typeface="Fira Sans Condensed"/>
                <a:sym typeface="Fira Sans Condensed"/>
              </a:endParaRPr>
            </a:p>
          </p:txBody>
        </p:sp>
      </p:grpSp>
      <p:grpSp>
        <p:nvGrpSpPr>
          <p:cNvPr id="367" name="Google Shape;367;p23"/>
          <p:cNvGrpSpPr/>
          <p:nvPr/>
        </p:nvGrpSpPr>
        <p:grpSpPr>
          <a:xfrm>
            <a:off x="1413510" y="3852528"/>
            <a:ext cx="3258923" cy="484500"/>
            <a:chOff x="1391023" y="3852528"/>
            <a:chExt cx="3258923" cy="484500"/>
          </a:xfrm>
        </p:grpSpPr>
        <p:sp>
          <p:nvSpPr>
            <p:cNvPr id="368" name="Google Shape;368;p23"/>
            <p:cNvSpPr txBox="1"/>
            <p:nvPr/>
          </p:nvSpPr>
          <p:spPr>
            <a:xfrm>
              <a:off x="1391023" y="3852528"/>
              <a:ext cx="19293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PURCHASE</a:t>
              </a:r>
              <a:endParaRPr b="1" sz="2400">
                <a:solidFill>
                  <a:schemeClr val="lt2"/>
                </a:solidFill>
                <a:latin typeface="Rajdhani"/>
                <a:ea typeface="Rajdhani"/>
                <a:cs typeface="Rajdhani"/>
                <a:sym typeface="Rajdhani"/>
              </a:endParaRPr>
            </a:p>
          </p:txBody>
        </p:sp>
        <p:sp>
          <p:nvSpPr>
            <p:cNvPr id="355" name="Google Shape;355;p23"/>
            <p:cNvSpPr txBox="1"/>
            <p:nvPr/>
          </p:nvSpPr>
          <p:spPr>
            <a:xfrm>
              <a:off x="3172146" y="3852528"/>
              <a:ext cx="14778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Saturn is a gas giant with rings</a:t>
              </a:r>
              <a:endParaRPr>
                <a:solidFill>
                  <a:schemeClr val="lt2"/>
                </a:solidFill>
                <a:latin typeface="Fira Sans Condensed"/>
                <a:ea typeface="Fira Sans Condensed"/>
                <a:cs typeface="Fira Sans Condensed"/>
                <a:sym typeface="Fira Sans Condensed"/>
              </a:endParaRPr>
            </a:p>
          </p:txBody>
        </p:sp>
      </p:grpSp>
      <p:grpSp>
        <p:nvGrpSpPr>
          <p:cNvPr id="369" name="Google Shape;369;p23"/>
          <p:cNvGrpSpPr/>
          <p:nvPr/>
        </p:nvGrpSpPr>
        <p:grpSpPr>
          <a:xfrm>
            <a:off x="1413510" y="1860001"/>
            <a:ext cx="3258923" cy="484500"/>
            <a:chOff x="1435998" y="1860001"/>
            <a:chExt cx="3258923" cy="484500"/>
          </a:xfrm>
        </p:grpSpPr>
        <p:sp>
          <p:nvSpPr>
            <p:cNvPr id="370" name="Google Shape;370;p23"/>
            <p:cNvSpPr txBox="1"/>
            <p:nvPr/>
          </p:nvSpPr>
          <p:spPr>
            <a:xfrm>
              <a:off x="1435998" y="1860001"/>
              <a:ext cx="19272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AWARENESS</a:t>
              </a:r>
              <a:endParaRPr b="1" sz="2400">
                <a:solidFill>
                  <a:schemeClr val="lt2"/>
                </a:solidFill>
                <a:latin typeface="Rajdhani"/>
                <a:ea typeface="Rajdhani"/>
                <a:cs typeface="Rajdhani"/>
                <a:sym typeface="Rajdhani"/>
              </a:endParaRPr>
            </a:p>
          </p:txBody>
        </p:sp>
        <p:sp>
          <p:nvSpPr>
            <p:cNvPr id="346" name="Google Shape;346;p23"/>
            <p:cNvSpPr txBox="1"/>
            <p:nvPr/>
          </p:nvSpPr>
          <p:spPr>
            <a:xfrm>
              <a:off x="3217121" y="1860001"/>
              <a:ext cx="14778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Mercury is a small planet</a:t>
              </a:r>
              <a:endParaRPr>
                <a:solidFill>
                  <a:schemeClr val="lt2"/>
                </a:solidFill>
                <a:latin typeface="Fira Sans Condensed"/>
                <a:ea typeface="Fira Sans Condensed"/>
                <a:cs typeface="Fira Sans Condensed"/>
                <a:sym typeface="Fira Sans Condensed"/>
              </a:endParaRPr>
            </a:p>
          </p:txBody>
        </p:sp>
      </p:grpSp>
      <p:grpSp>
        <p:nvGrpSpPr>
          <p:cNvPr id="371" name="Google Shape;371;p23"/>
          <p:cNvGrpSpPr/>
          <p:nvPr/>
        </p:nvGrpSpPr>
        <p:grpSpPr>
          <a:xfrm>
            <a:off x="1417038" y="3188352"/>
            <a:ext cx="3251868" cy="484500"/>
            <a:chOff x="1435998" y="3188352"/>
            <a:chExt cx="3251868" cy="484500"/>
          </a:xfrm>
        </p:grpSpPr>
        <p:sp>
          <p:nvSpPr>
            <p:cNvPr id="372" name="Google Shape;372;p23"/>
            <p:cNvSpPr txBox="1"/>
            <p:nvPr/>
          </p:nvSpPr>
          <p:spPr>
            <a:xfrm>
              <a:off x="1435998" y="3188352"/>
              <a:ext cx="19293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DECISION</a:t>
              </a:r>
              <a:endParaRPr b="1" sz="2400">
                <a:solidFill>
                  <a:schemeClr val="lt2"/>
                </a:solidFill>
                <a:latin typeface="Rajdhani"/>
                <a:ea typeface="Rajdhani"/>
                <a:cs typeface="Rajdhani"/>
                <a:sym typeface="Rajdhani"/>
              </a:endParaRPr>
            </a:p>
          </p:txBody>
        </p:sp>
        <p:sp>
          <p:nvSpPr>
            <p:cNvPr id="352" name="Google Shape;352;p23"/>
            <p:cNvSpPr txBox="1"/>
            <p:nvPr/>
          </p:nvSpPr>
          <p:spPr>
            <a:xfrm>
              <a:off x="3210065" y="3188352"/>
              <a:ext cx="1477800" cy="4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Fira Sans Condensed"/>
                  <a:ea typeface="Fira Sans Condensed"/>
                  <a:cs typeface="Fira Sans Condensed"/>
                  <a:sym typeface="Fira Sans Condensed"/>
                </a:rPr>
                <a:t>Jupiter is a very big planet</a:t>
              </a:r>
              <a:endParaRPr>
                <a:solidFill>
                  <a:schemeClr val="lt2"/>
                </a:solidFill>
                <a:latin typeface="Fira Sans Condensed"/>
                <a:ea typeface="Fira Sans Condensed"/>
                <a:cs typeface="Fira Sans Condensed"/>
                <a:sym typeface="Fira Sans Condensed"/>
              </a:endParaRPr>
            </a:p>
          </p:txBody>
        </p:sp>
      </p:grpSp>
      <p:sp>
        <p:nvSpPr>
          <p:cNvPr id="373" name="Google Shape;373;p23"/>
          <p:cNvSpPr txBox="1"/>
          <p:nvPr/>
        </p:nvSpPr>
        <p:spPr>
          <a:xfrm>
            <a:off x="3083275" y="1178275"/>
            <a:ext cx="2977500" cy="457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Rajdhani"/>
                <a:ea typeface="Rajdhani"/>
                <a:cs typeface="Rajdhani"/>
                <a:sym typeface="Rajdhani"/>
              </a:rPr>
              <a:t>SALES FUNNEL</a:t>
            </a:r>
            <a:endParaRPr b="1" sz="2400">
              <a:solidFill>
                <a:schemeClr val="lt2"/>
              </a:solidFill>
              <a:latin typeface="Rajdhani"/>
              <a:ea typeface="Rajdhani"/>
              <a:cs typeface="Rajdhani"/>
              <a:sym typeface="Rajdhani"/>
            </a:endParaRPr>
          </a:p>
        </p:txBody>
      </p:sp>
      <p:grpSp>
        <p:nvGrpSpPr>
          <p:cNvPr id="374" name="Google Shape;374;p23"/>
          <p:cNvGrpSpPr/>
          <p:nvPr/>
        </p:nvGrpSpPr>
        <p:grpSpPr>
          <a:xfrm>
            <a:off x="993623" y="1985217"/>
            <a:ext cx="332761" cy="234066"/>
            <a:chOff x="7989683" y="2350207"/>
            <a:chExt cx="332761" cy="234066"/>
          </a:xfrm>
        </p:grpSpPr>
        <p:sp>
          <p:nvSpPr>
            <p:cNvPr id="375" name="Google Shape;375;p23"/>
            <p:cNvSpPr/>
            <p:nvPr/>
          </p:nvSpPr>
          <p:spPr>
            <a:xfrm>
              <a:off x="8258902" y="2396188"/>
              <a:ext cx="29119" cy="22101"/>
            </a:xfrm>
            <a:custGeom>
              <a:rect b="b" l="l" r="r" t="t"/>
              <a:pathLst>
                <a:path extrusionOk="0" h="696" w="917">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3"/>
            <p:cNvSpPr/>
            <p:nvPr/>
          </p:nvSpPr>
          <p:spPr>
            <a:xfrm>
              <a:off x="8051320" y="2350207"/>
              <a:ext cx="194753" cy="49919"/>
            </a:xfrm>
            <a:custGeom>
              <a:rect b="b" l="l" r="r" t="t"/>
              <a:pathLst>
                <a:path extrusionOk="0" h="1572" w="6133">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3"/>
            <p:cNvSpPr/>
            <p:nvPr/>
          </p:nvSpPr>
          <p:spPr>
            <a:xfrm>
              <a:off x="7989683" y="2378183"/>
              <a:ext cx="332761" cy="206090"/>
            </a:xfrm>
            <a:custGeom>
              <a:rect b="b" l="l" r="r" t="t"/>
              <a:pathLst>
                <a:path extrusionOk="0" h="6490" w="10479">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p:nvPr/>
          </p:nvSpPr>
          <p:spPr>
            <a:xfrm>
              <a:off x="8081201" y="2405746"/>
              <a:ext cx="151598" cy="149884"/>
            </a:xfrm>
            <a:custGeom>
              <a:rect b="b" l="l" r="r" t="t"/>
              <a:pathLst>
                <a:path extrusionOk="0" h="4720" w="4774">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3"/>
            <p:cNvSpPr/>
            <p:nvPr/>
          </p:nvSpPr>
          <p:spPr>
            <a:xfrm>
              <a:off x="8115973" y="2440550"/>
              <a:ext cx="80562" cy="80213"/>
            </a:xfrm>
            <a:custGeom>
              <a:rect b="b" l="l" r="r" t="t"/>
              <a:pathLst>
                <a:path extrusionOk="0" h="2526" w="2537">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3"/>
            <p:cNvSpPr/>
            <p:nvPr/>
          </p:nvSpPr>
          <p:spPr>
            <a:xfrm>
              <a:off x="8164749" y="2447377"/>
              <a:ext cx="24610" cy="24610"/>
            </a:xfrm>
            <a:custGeom>
              <a:rect b="b" l="l" r="r" t="t"/>
              <a:pathLst>
                <a:path extrusionOk="0" h="775" w="775">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23"/>
          <p:cNvGrpSpPr/>
          <p:nvPr/>
        </p:nvGrpSpPr>
        <p:grpSpPr>
          <a:xfrm>
            <a:off x="982287" y="2588519"/>
            <a:ext cx="355434" cy="355815"/>
            <a:chOff x="4673540" y="3680297"/>
            <a:chExt cx="355434" cy="355815"/>
          </a:xfrm>
        </p:grpSpPr>
        <p:sp>
          <p:nvSpPr>
            <p:cNvPr id="382" name="Google Shape;382;p23"/>
            <p:cNvSpPr/>
            <p:nvPr/>
          </p:nvSpPr>
          <p:spPr>
            <a:xfrm>
              <a:off x="4673540" y="3680297"/>
              <a:ext cx="355434" cy="355815"/>
            </a:xfrm>
            <a:custGeom>
              <a:rect b="b" l="l" r="r" t="t"/>
              <a:pathLst>
                <a:path extrusionOk="0" h="11205" w="11193">
                  <a:moveTo>
                    <a:pt x="2012" y="0"/>
                  </a:moveTo>
                  <a:cubicBezTo>
                    <a:pt x="905" y="0"/>
                    <a:pt x="0" y="893"/>
                    <a:pt x="0" y="2013"/>
                  </a:cubicBezTo>
                  <a:lnTo>
                    <a:pt x="0" y="9192"/>
                  </a:lnTo>
                  <a:cubicBezTo>
                    <a:pt x="0" y="10287"/>
                    <a:pt x="893" y="11204"/>
                    <a:pt x="2012" y="11204"/>
                  </a:cubicBezTo>
                  <a:lnTo>
                    <a:pt x="9180" y="11204"/>
                  </a:lnTo>
                  <a:cubicBezTo>
                    <a:pt x="10287" y="11204"/>
                    <a:pt x="11192" y="10311"/>
                    <a:pt x="11192" y="9192"/>
                  </a:cubicBezTo>
                  <a:lnTo>
                    <a:pt x="11192" y="2013"/>
                  </a:lnTo>
                  <a:cubicBezTo>
                    <a:pt x="11180" y="917"/>
                    <a:pt x="10287" y="0"/>
                    <a:pt x="9180" y="0"/>
                  </a:cubicBezTo>
                  <a:lnTo>
                    <a:pt x="8085" y="0"/>
                  </a:lnTo>
                  <a:cubicBezTo>
                    <a:pt x="7989" y="0"/>
                    <a:pt x="7918" y="84"/>
                    <a:pt x="7918" y="167"/>
                  </a:cubicBezTo>
                  <a:cubicBezTo>
                    <a:pt x="7918" y="262"/>
                    <a:pt x="7989" y="334"/>
                    <a:pt x="8085" y="334"/>
                  </a:cubicBezTo>
                  <a:lnTo>
                    <a:pt x="9180" y="334"/>
                  </a:lnTo>
                  <a:cubicBezTo>
                    <a:pt x="10109" y="334"/>
                    <a:pt x="10847" y="1084"/>
                    <a:pt x="10847" y="2001"/>
                  </a:cubicBezTo>
                  <a:lnTo>
                    <a:pt x="10847" y="9180"/>
                  </a:lnTo>
                  <a:cubicBezTo>
                    <a:pt x="10847" y="10097"/>
                    <a:pt x="10109" y="10847"/>
                    <a:pt x="9180" y="10847"/>
                  </a:cubicBezTo>
                  <a:lnTo>
                    <a:pt x="2012" y="10847"/>
                  </a:lnTo>
                  <a:cubicBezTo>
                    <a:pt x="1084" y="10847"/>
                    <a:pt x="345" y="10097"/>
                    <a:pt x="345" y="9180"/>
                  </a:cubicBezTo>
                  <a:lnTo>
                    <a:pt x="345" y="2001"/>
                  </a:lnTo>
                  <a:cubicBezTo>
                    <a:pt x="345" y="1084"/>
                    <a:pt x="1084" y="334"/>
                    <a:pt x="2012" y="334"/>
                  </a:cubicBezTo>
                  <a:lnTo>
                    <a:pt x="7418" y="334"/>
                  </a:lnTo>
                  <a:cubicBezTo>
                    <a:pt x="7501" y="334"/>
                    <a:pt x="7573" y="262"/>
                    <a:pt x="7573" y="167"/>
                  </a:cubicBezTo>
                  <a:cubicBezTo>
                    <a:pt x="7573" y="84"/>
                    <a:pt x="7501" y="0"/>
                    <a:pt x="74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a:off x="4805864" y="3736630"/>
              <a:ext cx="93042" cy="92661"/>
            </a:xfrm>
            <a:custGeom>
              <a:rect b="b" l="l" r="r" t="t"/>
              <a:pathLst>
                <a:path extrusionOk="0" h="2918" w="2930">
                  <a:moveTo>
                    <a:pt x="1477" y="334"/>
                  </a:moveTo>
                  <a:cubicBezTo>
                    <a:pt x="2096" y="334"/>
                    <a:pt x="2608" y="834"/>
                    <a:pt x="2608" y="1465"/>
                  </a:cubicBezTo>
                  <a:cubicBezTo>
                    <a:pt x="2608" y="2084"/>
                    <a:pt x="2096" y="2596"/>
                    <a:pt x="1477" y="2596"/>
                  </a:cubicBezTo>
                  <a:cubicBezTo>
                    <a:pt x="846" y="2596"/>
                    <a:pt x="346" y="2084"/>
                    <a:pt x="346" y="1465"/>
                  </a:cubicBezTo>
                  <a:cubicBezTo>
                    <a:pt x="346" y="834"/>
                    <a:pt x="846" y="334"/>
                    <a:pt x="1477" y="334"/>
                  </a:cubicBezTo>
                  <a:close/>
                  <a:moveTo>
                    <a:pt x="1477" y="0"/>
                  </a:moveTo>
                  <a:cubicBezTo>
                    <a:pt x="667" y="0"/>
                    <a:pt x="12" y="655"/>
                    <a:pt x="12" y="1465"/>
                  </a:cubicBezTo>
                  <a:cubicBezTo>
                    <a:pt x="0" y="2263"/>
                    <a:pt x="655" y="2918"/>
                    <a:pt x="1477" y="2918"/>
                  </a:cubicBezTo>
                  <a:cubicBezTo>
                    <a:pt x="2274" y="2918"/>
                    <a:pt x="2929" y="2263"/>
                    <a:pt x="2929" y="1465"/>
                  </a:cubicBezTo>
                  <a:cubicBezTo>
                    <a:pt x="2929" y="655"/>
                    <a:pt x="2274" y="0"/>
                    <a:pt x="14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a:off x="4779380" y="3841358"/>
              <a:ext cx="143723" cy="138801"/>
            </a:xfrm>
            <a:custGeom>
              <a:rect b="b" l="l" r="r" t="t"/>
              <a:pathLst>
                <a:path extrusionOk="0" h="4371" w="4526">
                  <a:moveTo>
                    <a:pt x="477" y="1"/>
                  </a:moveTo>
                  <a:cubicBezTo>
                    <a:pt x="215" y="1"/>
                    <a:pt x="1" y="203"/>
                    <a:pt x="1" y="477"/>
                  </a:cubicBezTo>
                  <a:lnTo>
                    <a:pt x="1" y="893"/>
                  </a:lnTo>
                  <a:cubicBezTo>
                    <a:pt x="1" y="1155"/>
                    <a:pt x="203" y="1370"/>
                    <a:pt x="477" y="1370"/>
                  </a:cubicBezTo>
                  <a:lnTo>
                    <a:pt x="763" y="1370"/>
                  </a:lnTo>
                  <a:cubicBezTo>
                    <a:pt x="834" y="1370"/>
                    <a:pt x="906" y="1429"/>
                    <a:pt x="906" y="1513"/>
                  </a:cubicBezTo>
                  <a:lnTo>
                    <a:pt x="906" y="2858"/>
                  </a:lnTo>
                  <a:cubicBezTo>
                    <a:pt x="906" y="2929"/>
                    <a:pt x="846" y="3001"/>
                    <a:pt x="763" y="3001"/>
                  </a:cubicBezTo>
                  <a:lnTo>
                    <a:pt x="572" y="3001"/>
                  </a:lnTo>
                  <a:cubicBezTo>
                    <a:pt x="299" y="3001"/>
                    <a:pt x="96" y="3215"/>
                    <a:pt x="96" y="3477"/>
                  </a:cubicBezTo>
                  <a:lnTo>
                    <a:pt x="96" y="3894"/>
                  </a:lnTo>
                  <a:cubicBezTo>
                    <a:pt x="96" y="4168"/>
                    <a:pt x="299" y="4370"/>
                    <a:pt x="572" y="4370"/>
                  </a:cubicBezTo>
                  <a:lnTo>
                    <a:pt x="4049" y="4370"/>
                  </a:lnTo>
                  <a:cubicBezTo>
                    <a:pt x="4311" y="4370"/>
                    <a:pt x="4525" y="4168"/>
                    <a:pt x="4525" y="3894"/>
                  </a:cubicBezTo>
                  <a:lnTo>
                    <a:pt x="4525" y="3477"/>
                  </a:lnTo>
                  <a:cubicBezTo>
                    <a:pt x="4525" y="3215"/>
                    <a:pt x="4311" y="3001"/>
                    <a:pt x="4049" y="3001"/>
                  </a:cubicBezTo>
                  <a:lnTo>
                    <a:pt x="3859" y="3001"/>
                  </a:lnTo>
                  <a:cubicBezTo>
                    <a:pt x="3787" y="3001"/>
                    <a:pt x="3704" y="2941"/>
                    <a:pt x="3704" y="2858"/>
                  </a:cubicBezTo>
                  <a:lnTo>
                    <a:pt x="3704" y="477"/>
                  </a:lnTo>
                  <a:cubicBezTo>
                    <a:pt x="3704" y="203"/>
                    <a:pt x="3501" y="1"/>
                    <a:pt x="3228" y="1"/>
                  </a:cubicBezTo>
                  <a:lnTo>
                    <a:pt x="1442" y="1"/>
                  </a:lnTo>
                  <a:cubicBezTo>
                    <a:pt x="1358" y="1"/>
                    <a:pt x="1287" y="72"/>
                    <a:pt x="1287" y="155"/>
                  </a:cubicBezTo>
                  <a:cubicBezTo>
                    <a:pt x="1287" y="251"/>
                    <a:pt x="1358" y="322"/>
                    <a:pt x="1442" y="322"/>
                  </a:cubicBezTo>
                  <a:lnTo>
                    <a:pt x="3228" y="322"/>
                  </a:lnTo>
                  <a:cubicBezTo>
                    <a:pt x="3311" y="322"/>
                    <a:pt x="3382" y="382"/>
                    <a:pt x="3382" y="477"/>
                  </a:cubicBezTo>
                  <a:lnTo>
                    <a:pt x="3382" y="2858"/>
                  </a:lnTo>
                  <a:cubicBezTo>
                    <a:pt x="3382" y="3120"/>
                    <a:pt x="3585" y="3334"/>
                    <a:pt x="3859" y="3334"/>
                  </a:cubicBezTo>
                  <a:lnTo>
                    <a:pt x="4049" y="3334"/>
                  </a:lnTo>
                  <a:cubicBezTo>
                    <a:pt x="4121" y="3334"/>
                    <a:pt x="4204" y="3394"/>
                    <a:pt x="4204" y="3477"/>
                  </a:cubicBezTo>
                  <a:lnTo>
                    <a:pt x="4204" y="3894"/>
                  </a:lnTo>
                  <a:cubicBezTo>
                    <a:pt x="4204" y="3965"/>
                    <a:pt x="4132" y="4049"/>
                    <a:pt x="4049" y="4049"/>
                  </a:cubicBezTo>
                  <a:lnTo>
                    <a:pt x="572" y="4049"/>
                  </a:lnTo>
                  <a:cubicBezTo>
                    <a:pt x="489" y="4049"/>
                    <a:pt x="418" y="3989"/>
                    <a:pt x="418" y="3894"/>
                  </a:cubicBezTo>
                  <a:lnTo>
                    <a:pt x="418" y="3477"/>
                  </a:lnTo>
                  <a:cubicBezTo>
                    <a:pt x="418" y="3406"/>
                    <a:pt x="477" y="3334"/>
                    <a:pt x="572" y="3334"/>
                  </a:cubicBezTo>
                  <a:lnTo>
                    <a:pt x="763" y="3334"/>
                  </a:lnTo>
                  <a:cubicBezTo>
                    <a:pt x="1025" y="3334"/>
                    <a:pt x="1239" y="3120"/>
                    <a:pt x="1239" y="2858"/>
                  </a:cubicBezTo>
                  <a:lnTo>
                    <a:pt x="1239" y="1513"/>
                  </a:lnTo>
                  <a:cubicBezTo>
                    <a:pt x="1239" y="1251"/>
                    <a:pt x="1025" y="1036"/>
                    <a:pt x="763" y="1036"/>
                  </a:cubicBezTo>
                  <a:lnTo>
                    <a:pt x="477" y="1036"/>
                  </a:lnTo>
                  <a:cubicBezTo>
                    <a:pt x="406" y="1036"/>
                    <a:pt x="334" y="977"/>
                    <a:pt x="334" y="893"/>
                  </a:cubicBezTo>
                  <a:lnTo>
                    <a:pt x="334" y="477"/>
                  </a:lnTo>
                  <a:cubicBezTo>
                    <a:pt x="334" y="393"/>
                    <a:pt x="394" y="322"/>
                    <a:pt x="477" y="322"/>
                  </a:cubicBezTo>
                  <a:lnTo>
                    <a:pt x="787" y="322"/>
                  </a:lnTo>
                  <a:cubicBezTo>
                    <a:pt x="882" y="322"/>
                    <a:pt x="953" y="251"/>
                    <a:pt x="953" y="155"/>
                  </a:cubicBezTo>
                  <a:cubicBezTo>
                    <a:pt x="953" y="72"/>
                    <a:pt x="882" y="1"/>
                    <a:pt x="7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23"/>
          <p:cNvGrpSpPr/>
          <p:nvPr/>
        </p:nvGrpSpPr>
        <p:grpSpPr>
          <a:xfrm>
            <a:off x="981906" y="3297787"/>
            <a:ext cx="356196" cy="265631"/>
            <a:chOff x="5216456" y="3725484"/>
            <a:chExt cx="356196" cy="265631"/>
          </a:xfrm>
        </p:grpSpPr>
        <p:sp>
          <p:nvSpPr>
            <p:cNvPr id="386" name="Google Shape;386;p23"/>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23"/>
          <p:cNvGrpSpPr/>
          <p:nvPr/>
        </p:nvGrpSpPr>
        <p:grpSpPr>
          <a:xfrm>
            <a:off x="973985" y="3917157"/>
            <a:ext cx="372073" cy="355243"/>
            <a:chOff x="7390435" y="3680868"/>
            <a:chExt cx="372073" cy="355243"/>
          </a:xfrm>
        </p:grpSpPr>
        <p:sp>
          <p:nvSpPr>
            <p:cNvPr id="389" name="Google Shape;389;p23"/>
            <p:cNvSpPr/>
            <p:nvPr/>
          </p:nvSpPr>
          <p:spPr>
            <a:xfrm>
              <a:off x="7390435" y="3744950"/>
              <a:ext cx="294178" cy="291162"/>
            </a:xfrm>
            <a:custGeom>
              <a:rect b="b" l="l" r="r" t="t"/>
              <a:pathLst>
                <a:path extrusionOk="0" h="9169" w="9264">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3"/>
            <p:cNvSpPr/>
            <p:nvPr/>
          </p:nvSpPr>
          <p:spPr>
            <a:xfrm>
              <a:off x="7408948" y="3772259"/>
              <a:ext cx="259407" cy="236257"/>
            </a:xfrm>
            <a:custGeom>
              <a:rect b="b" l="l" r="r" t="t"/>
              <a:pathLst>
                <a:path extrusionOk="0" h="7440" w="8169">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7487986" y="3680868"/>
              <a:ext cx="274522" cy="259565"/>
            </a:xfrm>
            <a:custGeom>
              <a:rect b="b" l="l" r="r" t="t"/>
              <a:pathLst>
                <a:path extrusionOk="0" h="8174" w="8645">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7691758" y="3789502"/>
              <a:ext cx="34073" cy="102918"/>
            </a:xfrm>
            <a:custGeom>
              <a:rect b="b" l="l" r="r" t="t"/>
              <a:pathLst>
                <a:path extrusionOk="0" h="3241" w="1073">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7536000" y="3708082"/>
              <a:ext cx="173192" cy="72052"/>
            </a:xfrm>
            <a:custGeom>
              <a:rect b="b" l="l" r="r" t="t"/>
              <a:pathLst>
                <a:path extrusionOk="0" h="2269" w="5454">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7501228" y="3819415"/>
              <a:ext cx="75640" cy="141437"/>
            </a:xfrm>
            <a:custGeom>
              <a:rect b="b" l="l" r="r" t="t"/>
              <a:pathLst>
                <a:path extrusionOk="0" h="4454" w="2382">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